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Lst>
  <p:notesMasterIdLst>
    <p:notesMasterId r:id="rId24"/>
  </p:notesMasterIdLst>
  <p:handoutMasterIdLst>
    <p:handoutMasterId r:id="rId25"/>
  </p:handoutMasterIdLst>
  <p:sldIdLst>
    <p:sldId id="256" r:id="rId6"/>
    <p:sldId id="278" r:id="rId7"/>
    <p:sldId id="261" r:id="rId8"/>
    <p:sldId id="262" r:id="rId9"/>
    <p:sldId id="264" r:id="rId10"/>
    <p:sldId id="266" r:id="rId11"/>
    <p:sldId id="267" r:id="rId12"/>
    <p:sldId id="279" r:id="rId13"/>
    <p:sldId id="269" r:id="rId14"/>
    <p:sldId id="270" r:id="rId15"/>
    <p:sldId id="271" r:id="rId16"/>
    <p:sldId id="272" r:id="rId17"/>
    <p:sldId id="274" r:id="rId18"/>
    <p:sldId id="277" r:id="rId19"/>
    <p:sldId id="273" r:id="rId20"/>
    <p:sldId id="276" r:id="rId21"/>
    <p:sldId id="268" r:id="rId22"/>
    <p:sldId id="260" r:id="rId23"/>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85D4-FE57-4DD6-89B5-CEC1B817D74F}" v="21" dt="2021-12-07T12:36:29.974"/>
    <p1510:client id="{FF7D4232-FF22-44CD-A368-3BEC29FBE918}" v="13" dt="2021-12-07T11:42:0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4660"/>
  </p:normalViewPr>
  <p:slideViewPr>
    <p:cSldViewPr snapToGrid="0">
      <p:cViewPr varScale="1">
        <p:scale>
          <a:sx n="109" d="100"/>
          <a:sy n="109" d="100"/>
        </p:scale>
        <p:origin x="738" y="126"/>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25/04/2022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BCA78384-C129-4918-8CFF-615F58D89902}"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Clicca per modificare gli stili di testo master</a:t>
            </a:r>
          </a:p>
          <a:p>
            <a:pPr lvl="1"/>
            <a:r>
              <a:t>Secondo livello</a:t>
            </a:r>
          </a:p>
          <a:p>
            <a:pPr lvl="2"/>
            <a:r>
              <a:t>Terzo livello</a:t>
            </a:r>
          </a:p>
          <a:p>
            <a:pPr lvl="3"/>
            <a:r>
              <a:t>Quarto livello</a:t>
            </a:r>
          </a:p>
          <a:p>
            <a:pPr lvl="4"/>
            <a:r>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r>
              <a:t>Se sei</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8FB813D2-5B63-4088-93E2-E68B26FB49EA}" type="slidenum">
              <a:rPr lang="en-US" smtClean="0"/>
              <a:t>‹#›</a:t>
            </a:fld>
            <a:endParaRPr lang="en-US"/>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426638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108788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400897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329534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151849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17</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17380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540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33363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78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267765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a:p>
        </p:txBody>
      </p:sp>
      <p:sp>
        <p:nvSpPr>
          <p:cNvPr id="5" name="Footer Placeholder 4"/>
          <p:cNvSpPr>
            <a:spLocks noGrp="1"/>
          </p:cNvSpPr>
          <p:nvPr>
            <p:ph type="ftr" sz="quarter" idx="11"/>
          </p:nvPr>
        </p:nvSpPr>
        <p:spPr/>
        <p:txBody>
          <a:bodyPr/>
          <a:lstStyle/>
          <a:p>
            <a:r>
              <a:t>Se sei</a:t>
            </a:r>
          </a:p>
        </p:txBody>
      </p:sp>
    </p:spTree>
    <p:extLst>
      <p:ext uri="{BB962C8B-B14F-4D97-AF65-F5344CB8AC3E}">
        <p14:creationId xmlns:p14="http://schemas.microsoft.com/office/powerpoint/2010/main" val="3904884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Spazio riservato al titolo</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Testo aggiuntivo qui</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Grazie</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Domande e risposte</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Запазено място за текста на заглавието</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Допълнителен текст тук</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037580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2474140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03341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Indi ракнетin- а редактиранdi на основноткη адлавиη ("редактирандна основнотл")</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In seguito a una valutazione del rischio di malattia, la Corte di giustizia dell'Unione europea</a:t>
            </a:r>
          </a:p>
          <a:p>
            <a:pPr marL="342900" indent="-342900">
              <a:buFont typeface="Arial" panose="020B0604020202020204" pitchFamily="34" charset="0"/>
              <a:buChar char="•"/>
            </a:pPr>
            <a:r>
              <a:t>In seguito a una valutazione del rischio di malattia, la Corte di giustizia dell'Unione europea</a:t>
            </a:r>
          </a:p>
          <a:p>
            <a:pPr marL="342900" indent="-342900">
              <a:buFont typeface="Arial" panose="020B0604020202020204" pitchFamily="34" charset="0"/>
              <a:buChar char="•"/>
            </a:pPr>
            <a:r>
              <a:t>In seguito a una valutazione del rischio di malattia, la Corte di giustizia dell'Unione europea</a:t>
            </a:r>
            <a:endParaRPr sz="2000" b="0"/>
          </a:p>
        </p:txBody>
      </p:sp>
    </p:spTree>
    <p:extLst>
      <p:ext uri="{BB962C8B-B14F-4D97-AF65-F5344CB8AC3E}">
        <p14:creationId xmlns:p14="http://schemas.microsoft.com/office/powerpoint/2010/main" val="301739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257652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4228444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4121914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15497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5290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46373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Благодарим Ви</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Въпроси и отговори</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320232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Clicca per modificare lo stile del titolo master</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I bulleti o il testo del paragrafo da consultare qui e qui</a:t>
            </a:r>
          </a:p>
          <a:p>
            <a:pPr marL="342900" indent="-342900">
              <a:buFont typeface="Arial" panose="020B0604020202020204" pitchFamily="34" charset="0"/>
              <a:buChar char="•"/>
            </a:pPr>
            <a:r>
              <a:t>I bulleti o il testo del paragrafo da consultare qui e qui</a:t>
            </a:r>
          </a:p>
          <a:p>
            <a:pPr marL="342900" indent="-342900">
              <a:buFont typeface="Arial" panose="020B0604020202020204" pitchFamily="34" charset="0"/>
              <a:buChar char="•"/>
            </a:pPr>
            <a:r>
              <a:t>I bulleti o il testo del paragrafo da consultare qui e qui</a:t>
            </a:r>
            <a:endParaRPr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Clicca per modificare lo stile del titolo master</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Η ракнет", di seguito "да" редактиратdi стила на длавнотл"адлававиinis" (Sindacato di Stato per la lotta contro il rischio di frode)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191838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ebgate.ec.europa.eu/cas/mobile"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7500" lnSpcReduction="20000"/>
          </a:bodyPr>
          <a:lstStyle/>
          <a:p>
            <a:pPr>
              <a:lnSpc>
                <a:spcPct val="150000"/>
              </a:lnSpc>
            </a:pPr>
            <a:r>
              <a:rPr dirty="0" err="1" smtClean="0"/>
              <a:t>Accesso</a:t>
            </a:r>
            <a:r>
              <a:rPr dirty="0" smtClean="0"/>
              <a:t> </a:t>
            </a:r>
            <a:r>
              <a:rPr lang="it-IT" dirty="0"/>
              <a:t>a</a:t>
            </a:r>
            <a:r>
              <a:rPr lang="it-IT" dirty="0" smtClean="0"/>
              <a:t> </a:t>
            </a:r>
            <a:r>
              <a:rPr dirty="0" err="1" smtClean="0"/>
              <a:t>E</a:t>
            </a:r>
            <a:r>
              <a:rPr dirty="0" err="1"/>
              <a:t>uropas</a:t>
            </a:r>
            <a:r>
              <a:rPr dirty="0" err="1" smtClean="0"/>
              <a:t>s</a:t>
            </a:r>
            <a:r>
              <a:rPr dirty="0" smtClean="0"/>
              <a:t> </a:t>
            </a:r>
            <a:r>
              <a:rPr dirty="0"/>
              <a:t>e </a:t>
            </a:r>
            <a:r>
              <a:rPr dirty="0" err="1"/>
              <a:t>autenticazione</a:t>
            </a:r>
            <a:r>
              <a:rPr dirty="0"/>
              <a:t> a due </a:t>
            </a:r>
            <a:r>
              <a:rPr dirty="0" err="1"/>
              <a:t>fattori</a:t>
            </a:r>
            <a:endParaRPr dirty="0"/>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a:normAutofit/>
          </a:bodyPr>
          <a:lstStyle/>
          <a:p>
            <a:pPr>
              <a:defRPr sz="2000"/>
            </a:pPr>
            <a:r>
              <a:rPr dirty="0" err="1" smtClean="0"/>
              <a:t>Dopo</a:t>
            </a:r>
            <a:r>
              <a:rPr dirty="0" smtClean="0"/>
              <a:t> </a:t>
            </a:r>
            <a:r>
              <a:rPr dirty="0"/>
              <a:t>aver </a:t>
            </a:r>
            <a:r>
              <a:rPr dirty="0" err="1"/>
              <a:t>installato</a:t>
            </a:r>
            <a:r>
              <a:rPr dirty="0"/>
              <a:t> </a:t>
            </a:r>
            <a:r>
              <a:rPr dirty="0" err="1"/>
              <a:t>l'app</a:t>
            </a:r>
            <a:r>
              <a:rPr dirty="0"/>
              <a:t> </a:t>
            </a:r>
            <a:r>
              <a:rPr dirty="0" smtClean="0"/>
              <a:t>EU Login</a:t>
            </a:r>
            <a:r>
              <a:rPr lang="it-IT" dirty="0" smtClean="0"/>
              <a:t> Mobile</a:t>
            </a:r>
            <a:r>
              <a:rPr dirty="0" smtClean="0"/>
              <a:t>, </a:t>
            </a:r>
            <a:r>
              <a:rPr dirty="0" err="1" smtClean="0"/>
              <a:t>aprila</a:t>
            </a:r>
            <a:r>
              <a:rPr dirty="0" smtClean="0"/>
              <a:t> </a:t>
            </a:r>
            <a:r>
              <a:rPr dirty="0"/>
              <a:t>e </a:t>
            </a:r>
            <a:r>
              <a:rPr lang="it-IT" dirty="0" smtClean="0"/>
              <a:t>scegli </a:t>
            </a:r>
            <a:r>
              <a:rPr b="1" dirty="0" err="1" smtClean="0"/>
              <a:t>l'opzione</a:t>
            </a:r>
            <a:r>
              <a:rPr b="1" dirty="0" smtClean="0"/>
              <a:t> "</a:t>
            </a:r>
            <a:r>
              <a:rPr lang="it-IT" b="1" dirty="0" smtClean="0"/>
              <a:t>Inizializza</a:t>
            </a:r>
            <a:r>
              <a:rPr b="1" dirty="0" smtClean="0"/>
              <a:t>"</a:t>
            </a:r>
            <a:r>
              <a:rPr dirty="0" smtClean="0"/>
              <a:t>. </a:t>
            </a:r>
            <a:endParaRPr sz="2000" dirty="0"/>
          </a:p>
          <a:p>
            <a:pPr>
              <a:defRPr sz="2000"/>
            </a:pPr>
            <a:r>
              <a:rPr dirty="0" err="1"/>
              <a:t>Segui</a:t>
            </a:r>
            <a:r>
              <a:rPr dirty="0"/>
              <a:t> le </a:t>
            </a:r>
            <a:r>
              <a:rPr dirty="0" err="1"/>
              <a:t>istruzioni</a:t>
            </a:r>
            <a:r>
              <a:rPr dirty="0"/>
              <a:t> </a:t>
            </a:r>
            <a:r>
              <a:rPr dirty="0" err="1"/>
              <a:t>sullo</a:t>
            </a:r>
            <a:r>
              <a:rPr dirty="0"/>
              <a:t> </a:t>
            </a:r>
            <a:r>
              <a:rPr dirty="0" err="1"/>
              <a:t>schermo</a:t>
            </a:r>
            <a:r>
              <a:rPr b="1" dirty="0"/>
              <a:t>*</a:t>
            </a:r>
            <a:r>
              <a:rPr dirty="0"/>
              <a:t>. </a:t>
            </a:r>
            <a:r>
              <a:rPr dirty="0" err="1"/>
              <a:t>Nel</a:t>
            </a:r>
            <a:r>
              <a:rPr dirty="0"/>
              <a:t> browser del </a:t>
            </a:r>
            <a:r>
              <a:rPr dirty="0" err="1"/>
              <a:t>tuo</a:t>
            </a:r>
            <a:r>
              <a:rPr dirty="0"/>
              <a:t> PC </a:t>
            </a:r>
            <a:r>
              <a:rPr b="1" dirty="0" err="1"/>
              <a:t>vai</a:t>
            </a:r>
            <a:r>
              <a:rPr b="1" dirty="0"/>
              <a:t> al </a:t>
            </a:r>
            <a:r>
              <a:rPr b="1" dirty="0" err="1"/>
              <a:t>seguente</a:t>
            </a:r>
            <a:r>
              <a:rPr b="1" dirty="0"/>
              <a:t> URL</a:t>
            </a:r>
            <a:r>
              <a:rPr dirty="0"/>
              <a:t>: </a:t>
            </a:r>
            <a:r>
              <a:rPr dirty="0">
                <a:hlinkClick r:id="rId3"/>
              </a:rPr>
              <a:t>https://webgate.ec.europa.eu/cas/mobile</a:t>
            </a:r>
            <a:r>
              <a:rPr dirty="0" smtClean="0"/>
              <a:t>.</a:t>
            </a:r>
            <a:endParaRPr sz="2000" dirty="0"/>
          </a:p>
          <a:p>
            <a:pPr>
              <a:defRPr sz="2000"/>
            </a:pPr>
            <a:r>
              <a:rPr dirty="0"/>
              <a:t>Se </a:t>
            </a:r>
            <a:r>
              <a:rPr dirty="0" err="1"/>
              <a:t>necessario</a:t>
            </a:r>
            <a:r>
              <a:rPr dirty="0"/>
              <a:t>, </a:t>
            </a:r>
            <a:r>
              <a:rPr dirty="0" err="1" smtClean="0"/>
              <a:t>autentica</a:t>
            </a:r>
            <a:r>
              <a:rPr lang="it-IT" dirty="0" smtClean="0"/>
              <a:t>ti</a:t>
            </a:r>
            <a:r>
              <a:rPr dirty="0" smtClean="0"/>
              <a:t> </a:t>
            </a:r>
            <a:r>
              <a:rPr dirty="0" err="1"/>
              <a:t>nuovamente</a:t>
            </a:r>
            <a:r>
              <a:rPr dirty="0"/>
              <a:t> con </a:t>
            </a:r>
            <a:r>
              <a:rPr dirty="0" err="1"/>
              <a:t>il</a:t>
            </a:r>
            <a:r>
              <a:rPr dirty="0"/>
              <a:t> </a:t>
            </a:r>
            <a:r>
              <a:rPr dirty="0" err="1"/>
              <a:t>nome</a:t>
            </a:r>
            <a:r>
              <a:rPr dirty="0"/>
              <a:t> </a:t>
            </a:r>
            <a:r>
              <a:rPr dirty="0" err="1"/>
              <a:t>utente</a:t>
            </a:r>
            <a:r>
              <a:rPr dirty="0"/>
              <a:t> e la </a:t>
            </a:r>
            <a:r>
              <a:rPr dirty="0" smtClean="0"/>
              <a:t>password</a:t>
            </a:r>
            <a:endParaRPr sz="2000" dirty="0"/>
          </a:p>
          <a:p>
            <a:endParaRPr sz="2000" dirty="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283834" y="2193287"/>
            <a:ext cx="301686" cy="369332"/>
          </a:xfrm>
          <a:prstGeom prst="rect">
            <a:avLst/>
          </a:prstGeom>
          <a:noFill/>
        </p:spPr>
        <p:txBody>
          <a:bodyPr wrap="none">
            <a:spAutoFit/>
          </a:bodyPr>
          <a:lstStyle/>
          <a:p>
            <a:pPr>
              <a:defRPr b="1"/>
            </a:pPr>
            <a:r>
              <a:t>2</a:t>
            </a:r>
            <a:endParaRPr b="1"/>
          </a:p>
        </p:txBody>
      </p:sp>
      <p:sp>
        <p:nvSpPr>
          <p:cNvPr id="12" name="TextBox 11"/>
          <p:cNvSpPr txBox="1"/>
          <p:nvPr/>
        </p:nvSpPr>
        <p:spPr>
          <a:xfrm>
            <a:off x="289658" y="6373002"/>
            <a:ext cx="11471640" cy="738664"/>
          </a:xfrm>
          <a:prstGeom prst="rect">
            <a:avLst/>
          </a:prstGeom>
          <a:noFill/>
        </p:spPr>
        <p:txBody>
          <a:bodyPr wrap="square">
            <a:spAutoFit/>
          </a:bodyPr>
          <a:lstStyle/>
          <a:p>
            <a:pPr>
              <a:defRPr sz="1400" b="1"/>
            </a:pPr>
            <a:r>
              <a:rPr dirty="0"/>
              <a:t>* Se </a:t>
            </a:r>
            <a:r>
              <a:rPr lang="it-IT" sz="1400" b="1" dirty="0"/>
              <a:t>hai </a:t>
            </a:r>
            <a:r>
              <a:rPr sz="1400" b="1" dirty="0" err="1"/>
              <a:t>già</a:t>
            </a:r>
            <a:r>
              <a:rPr sz="1400" b="1" dirty="0"/>
              <a:t> </a:t>
            </a:r>
            <a:r>
              <a:rPr lang="it-IT" sz="1400" b="1" dirty="0"/>
              <a:t>attivato </a:t>
            </a:r>
            <a:r>
              <a:rPr sz="1400" b="1" dirty="0" err="1"/>
              <a:t>l'app</a:t>
            </a:r>
            <a:r>
              <a:rPr sz="1400" b="1" dirty="0"/>
              <a:t> EU Login Mobile </a:t>
            </a:r>
            <a:r>
              <a:rPr sz="1400" b="1" dirty="0" err="1"/>
              <a:t>su</a:t>
            </a:r>
            <a:r>
              <a:rPr sz="1400" b="1" dirty="0"/>
              <a:t> un </a:t>
            </a:r>
            <a:r>
              <a:rPr sz="1400" b="1" dirty="0" err="1"/>
              <a:t>altro</a:t>
            </a:r>
            <a:r>
              <a:rPr sz="1400" b="1" dirty="0"/>
              <a:t> </a:t>
            </a:r>
            <a:r>
              <a:rPr sz="1400" b="1" dirty="0" err="1"/>
              <a:t>dispositivo</a:t>
            </a:r>
            <a:r>
              <a:rPr sz="1400" b="1" dirty="0"/>
              <a:t>, s</a:t>
            </a:r>
            <a:r>
              <a:rPr lang="it-IT" sz="1400" b="1" dirty="0"/>
              <a:t>ei </a:t>
            </a:r>
            <a:r>
              <a:rPr sz="1400" b="1" dirty="0" err="1"/>
              <a:t>pregat</a:t>
            </a:r>
            <a:r>
              <a:rPr lang="it-IT" sz="1400" b="1" dirty="0"/>
              <a:t>o/a </a:t>
            </a:r>
            <a:r>
              <a:rPr dirty="0" smtClean="0"/>
              <a:t>di </a:t>
            </a:r>
            <a:r>
              <a:rPr dirty="0" err="1" smtClean="0"/>
              <a:t>autenticar</a:t>
            </a:r>
            <a:r>
              <a:rPr lang="it-IT" dirty="0" smtClean="0"/>
              <a:t>ti</a:t>
            </a:r>
            <a:r>
              <a:rPr dirty="0" smtClean="0"/>
              <a:t> </a:t>
            </a:r>
            <a:r>
              <a:rPr dirty="0" err="1"/>
              <a:t>utilizzando</a:t>
            </a:r>
            <a:r>
              <a:rPr dirty="0"/>
              <a:t> </a:t>
            </a:r>
            <a:r>
              <a:rPr dirty="0" err="1"/>
              <a:t>il</a:t>
            </a:r>
            <a:r>
              <a:rPr dirty="0"/>
              <a:t> </a:t>
            </a:r>
            <a:r>
              <a:rPr dirty="0" err="1"/>
              <a:t>dispositivo</a:t>
            </a:r>
            <a:r>
              <a:rPr dirty="0"/>
              <a:t> </a:t>
            </a:r>
            <a:r>
              <a:rPr dirty="0" err="1"/>
              <a:t>già</a:t>
            </a:r>
            <a:r>
              <a:rPr dirty="0"/>
              <a:t> </a:t>
            </a:r>
            <a:r>
              <a:rPr sz="1400" b="1" dirty="0" err="1"/>
              <a:t>registrato</a:t>
            </a:r>
            <a:r>
              <a:rPr sz="1400" b="1" dirty="0"/>
              <a:t>. </a:t>
            </a:r>
            <a:r>
              <a:rPr lang="it-IT" sz="1400" b="1" dirty="0"/>
              <a:t>Considera che </a:t>
            </a:r>
            <a:r>
              <a:rPr dirty="0" err="1" smtClean="0"/>
              <a:t>un'applicazione</a:t>
            </a:r>
            <a:r>
              <a:rPr dirty="0" smtClean="0"/>
              <a:t> EU </a:t>
            </a:r>
            <a:r>
              <a:rPr dirty="0"/>
              <a:t>Login </a:t>
            </a:r>
            <a:r>
              <a:rPr lang="it-IT" dirty="0" smtClean="0"/>
              <a:t>Mobile </a:t>
            </a:r>
            <a:r>
              <a:rPr dirty="0" err="1" smtClean="0"/>
              <a:t>può</a:t>
            </a:r>
            <a:r>
              <a:rPr dirty="0" smtClean="0"/>
              <a:t> </a:t>
            </a:r>
            <a:r>
              <a:rPr dirty="0" err="1"/>
              <a:t>registrare</a:t>
            </a:r>
            <a:r>
              <a:rPr dirty="0"/>
              <a:t> solo un </a:t>
            </a:r>
            <a:r>
              <a:rPr dirty="0" err="1"/>
              <a:t>unico</a:t>
            </a:r>
            <a:r>
              <a:rPr dirty="0"/>
              <a:t> account e </a:t>
            </a:r>
            <a:r>
              <a:rPr dirty="0" err="1"/>
              <a:t>che</a:t>
            </a:r>
            <a:r>
              <a:rPr dirty="0"/>
              <a:t> un account </a:t>
            </a:r>
            <a:r>
              <a:rPr dirty="0" err="1"/>
              <a:t>può</a:t>
            </a:r>
            <a:r>
              <a:rPr dirty="0"/>
              <a:t> </a:t>
            </a:r>
            <a:r>
              <a:rPr dirty="0" err="1"/>
              <a:t>essere</a:t>
            </a:r>
            <a:r>
              <a:rPr dirty="0"/>
              <a:t> </a:t>
            </a:r>
            <a:r>
              <a:rPr dirty="0" err="1"/>
              <a:t>registrato</a:t>
            </a:r>
            <a:r>
              <a:rPr dirty="0"/>
              <a:t> solo </a:t>
            </a:r>
            <a:r>
              <a:rPr lang="it-IT" dirty="0" smtClean="0"/>
              <a:t>su </a:t>
            </a:r>
            <a:r>
              <a:rPr dirty="0" err="1" smtClean="0"/>
              <a:t>un'unica</a:t>
            </a:r>
            <a:r>
              <a:rPr dirty="0" smtClean="0"/>
              <a:t> </a:t>
            </a:r>
            <a:r>
              <a:rPr dirty="0" err="1"/>
              <a:t>applicazione</a:t>
            </a:r>
            <a:r>
              <a:rPr dirty="0"/>
              <a:t> mobile.</a:t>
            </a:r>
            <a:endParaRPr sz="1400" b="1" dirty="0"/>
          </a:p>
          <a:p>
            <a:endParaRPr sz="1400" dirty="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Su entrambi i dispositivi</a:t>
            </a:r>
            <a:endParaRPr sz="2800">
              <a:solidFill>
                <a:srgbClr val="C65094"/>
              </a:solidFill>
            </a:endParaRPr>
          </a:p>
        </p:txBody>
      </p:sp>
      <p:sp>
        <p:nvSpPr>
          <p:cNvPr id="15" name="Rectangle 14"/>
          <p:cNvSpPr/>
          <p:nvPr/>
        </p:nvSpPr>
        <p:spPr>
          <a:xfrm>
            <a:off x="493200" y="1029600"/>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Aggiunta di un'autenticazione a due fattori</a:t>
            </a:r>
            <a:endParaRPr sz="360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4720046" y="3570514"/>
            <a:ext cx="2377440" cy="25254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fontScale="92500"/>
          </a:bodyPr>
          <a:lstStyle/>
          <a:p>
            <a:pPr>
              <a:defRPr sz="2000"/>
            </a:pPr>
            <a:r>
              <a:rPr dirty="0" err="1"/>
              <a:t>Clicca</a:t>
            </a:r>
            <a:r>
              <a:rPr dirty="0"/>
              <a:t> </a:t>
            </a:r>
            <a:r>
              <a:rPr dirty="0" err="1"/>
              <a:t>su</a:t>
            </a:r>
            <a:r>
              <a:rPr dirty="0"/>
              <a:t> "</a:t>
            </a:r>
            <a:r>
              <a:rPr b="1" dirty="0" err="1" smtClean="0"/>
              <a:t>Aggiung</a:t>
            </a:r>
            <a:r>
              <a:rPr lang="it-IT" b="1" dirty="0" smtClean="0"/>
              <a:t>ere</a:t>
            </a:r>
            <a:r>
              <a:rPr b="1" dirty="0" smtClean="0"/>
              <a:t> </a:t>
            </a:r>
            <a:r>
              <a:rPr b="1" dirty="0" err="1"/>
              <a:t>dispositivo</a:t>
            </a:r>
            <a:r>
              <a:rPr b="1" dirty="0"/>
              <a:t> mobile</a:t>
            </a:r>
            <a:r>
              <a:rPr dirty="0"/>
              <a:t>" </a:t>
            </a:r>
            <a:endParaRPr sz="2000" dirty="0"/>
          </a:p>
          <a:p>
            <a:pPr>
              <a:defRPr sz="2000"/>
            </a:pPr>
            <a:r>
              <a:rPr dirty="0" err="1"/>
              <a:t>Nel</a:t>
            </a:r>
            <a:r>
              <a:rPr dirty="0"/>
              <a:t> campo "Il </a:t>
            </a:r>
            <a:r>
              <a:rPr dirty="0" err="1" smtClean="0"/>
              <a:t>nome</a:t>
            </a:r>
            <a:r>
              <a:rPr dirty="0" smtClean="0"/>
              <a:t> del</a:t>
            </a:r>
            <a:r>
              <a:rPr lang="it-IT" dirty="0" smtClean="0"/>
              <a:t> </a:t>
            </a:r>
            <a:r>
              <a:rPr lang="nl-BE" dirty="0"/>
              <a:t>tuo</a:t>
            </a:r>
            <a:r>
              <a:rPr dirty="0" smtClean="0"/>
              <a:t> </a:t>
            </a:r>
            <a:r>
              <a:rPr dirty="0" err="1"/>
              <a:t>dispositivo</a:t>
            </a:r>
            <a:r>
              <a:rPr dirty="0"/>
              <a:t>", </a:t>
            </a:r>
            <a:r>
              <a:rPr sz="2100" b="1" dirty="0" err="1"/>
              <a:t>indica</a:t>
            </a:r>
            <a:r>
              <a:rPr lang="it-IT" sz="2100" b="1" dirty="0"/>
              <a:t> </a:t>
            </a:r>
            <a:r>
              <a:rPr sz="2100" b="1" dirty="0"/>
              <a:t>u</a:t>
            </a:r>
            <a:r>
              <a:rPr b="1" dirty="0" smtClean="0"/>
              <a:t>n </a:t>
            </a:r>
            <a:r>
              <a:rPr b="1" dirty="0" err="1"/>
              <a:t>nome</a:t>
            </a:r>
            <a:r>
              <a:rPr b="1" dirty="0"/>
              <a:t> </a:t>
            </a:r>
            <a:r>
              <a:rPr dirty="0" err="1"/>
              <a:t>che</a:t>
            </a:r>
            <a:r>
              <a:rPr dirty="0"/>
              <a:t> ti </a:t>
            </a:r>
            <a:r>
              <a:rPr dirty="0" err="1"/>
              <a:t>consenta</a:t>
            </a:r>
            <a:r>
              <a:rPr dirty="0"/>
              <a:t> di </a:t>
            </a:r>
            <a:r>
              <a:rPr dirty="0" err="1"/>
              <a:t>ricordare</a:t>
            </a:r>
            <a:r>
              <a:rPr dirty="0"/>
              <a:t> a quale </a:t>
            </a:r>
            <a:r>
              <a:rPr dirty="0" err="1"/>
              <a:t>dispositivo</a:t>
            </a:r>
            <a:r>
              <a:rPr dirty="0"/>
              <a:t> </a:t>
            </a:r>
            <a:r>
              <a:rPr dirty="0" err="1"/>
              <a:t>si</a:t>
            </a:r>
            <a:r>
              <a:rPr dirty="0"/>
              <a:t> </a:t>
            </a:r>
            <a:r>
              <a:rPr dirty="0" err="1"/>
              <a:t>riferisce</a:t>
            </a:r>
            <a:r>
              <a:rPr dirty="0"/>
              <a:t> (ad </a:t>
            </a:r>
            <a:r>
              <a:rPr dirty="0" err="1"/>
              <a:t>esempio</a:t>
            </a:r>
            <a:r>
              <a:rPr dirty="0"/>
              <a:t>, </a:t>
            </a:r>
            <a:r>
              <a:rPr dirty="0" err="1"/>
              <a:t>il</a:t>
            </a:r>
            <a:r>
              <a:rPr dirty="0"/>
              <a:t> </a:t>
            </a:r>
            <a:r>
              <a:rPr dirty="0" err="1"/>
              <a:t>mio</a:t>
            </a:r>
            <a:r>
              <a:rPr dirty="0"/>
              <a:t> </a:t>
            </a:r>
            <a:r>
              <a:rPr dirty="0" err="1"/>
              <a:t>telefono</a:t>
            </a:r>
            <a:r>
              <a:rPr dirty="0"/>
              <a:t> Android).</a:t>
            </a:r>
            <a:endParaRPr sz="2000" dirty="0"/>
          </a:p>
          <a:p>
            <a:r>
              <a:rPr sz="2100" b="1" dirty="0" err="1"/>
              <a:t>Inseri</a:t>
            </a:r>
            <a:r>
              <a:rPr lang="it-IT" sz="2100" b="1" dirty="0"/>
              <a:t>sci </a:t>
            </a:r>
            <a:r>
              <a:rPr sz="2000" b="1" dirty="0" smtClean="0"/>
              <a:t>un </a:t>
            </a:r>
            <a:r>
              <a:rPr sz="2000" b="1" dirty="0" err="1"/>
              <a:t>codice</a:t>
            </a:r>
            <a:r>
              <a:rPr sz="2000" b="1" dirty="0"/>
              <a:t> PIN </a:t>
            </a:r>
            <a:r>
              <a:rPr sz="2000" dirty="0"/>
              <a:t>a 4 </a:t>
            </a:r>
            <a:r>
              <a:rPr sz="2000" dirty="0" err="1"/>
              <a:t>cifre</a:t>
            </a:r>
            <a:r>
              <a:rPr sz="2000" dirty="0"/>
              <a:t> </a:t>
            </a:r>
            <a:r>
              <a:rPr sz="2000" dirty="0" err="1" smtClean="0"/>
              <a:t>nel</a:t>
            </a:r>
            <a:r>
              <a:rPr sz="2000" dirty="0" smtClean="0"/>
              <a:t> </a:t>
            </a:r>
            <a:r>
              <a:rPr sz="2000" dirty="0"/>
              <a:t>campo del </a:t>
            </a:r>
            <a:r>
              <a:rPr sz="2000" dirty="0" err="1"/>
              <a:t>codice</a:t>
            </a:r>
            <a:r>
              <a:rPr sz="2000" dirty="0"/>
              <a:t> PIN </a:t>
            </a:r>
            <a:r>
              <a:rPr dirty="0" smtClean="0">
                <a:solidFill>
                  <a:schemeClr val="tx1"/>
                </a:solidFill>
              </a:rPr>
              <a:t>(</a:t>
            </a:r>
            <a:r>
              <a:rPr lang="it-IT" dirty="0" smtClean="0">
                <a:solidFill>
                  <a:schemeClr val="tx1"/>
                </a:solidFill>
              </a:rPr>
              <a:t>scegli </a:t>
            </a:r>
            <a:r>
              <a:rPr dirty="0" smtClean="0">
                <a:solidFill>
                  <a:schemeClr val="tx1"/>
                </a:solidFill>
              </a:rPr>
              <a:t>un </a:t>
            </a:r>
            <a:r>
              <a:rPr dirty="0" err="1">
                <a:solidFill>
                  <a:schemeClr val="tx1"/>
                </a:solidFill>
              </a:rPr>
              <a:t>codice</a:t>
            </a:r>
            <a:r>
              <a:rPr dirty="0">
                <a:solidFill>
                  <a:schemeClr val="tx1"/>
                </a:solidFill>
              </a:rPr>
              <a:t> PIN </a:t>
            </a:r>
            <a:r>
              <a:rPr dirty="0" err="1">
                <a:solidFill>
                  <a:schemeClr val="tx1"/>
                </a:solidFill>
              </a:rPr>
              <a:t>che</a:t>
            </a:r>
            <a:r>
              <a:rPr dirty="0">
                <a:solidFill>
                  <a:schemeClr val="tx1"/>
                </a:solidFill>
              </a:rPr>
              <a:t> </a:t>
            </a:r>
            <a:r>
              <a:rPr lang="it-IT" dirty="0" smtClean="0">
                <a:solidFill>
                  <a:schemeClr val="tx1"/>
                </a:solidFill>
              </a:rPr>
              <a:t>puoi </a:t>
            </a:r>
            <a:r>
              <a:rPr dirty="0" err="1" smtClean="0">
                <a:solidFill>
                  <a:schemeClr val="tx1"/>
                </a:solidFill>
              </a:rPr>
              <a:t>ricordare</a:t>
            </a:r>
            <a:r>
              <a:rPr dirty="0" smtClean="0">
                <a:solidFill>
                  <a:schemeClr val="tx1"/>
                </a:solidFill>
              </a:rPr>
              <a:t> </a:t>
            </a:r>
            <a:r>
              <a:rPr dirty="0" err="1">
                <a:solidFill>
                  <a:schemeClr val="tx1"/>
                </a:solidFill>
              </a:rPr>
              <a:t>facilmente</a:t>
            </a:r>
            <a:r>
              <a:rPr dirty="0">
                <a:solidFill>
                  <a:schemeClr val="tx1"/>
                </a:solidFill>
              </a:rPr>
              <a:t>, ma non facile da </a:t>
            </a:r>
            <a:r>
              <a:rPr dirty="0" err="1">
                <a:solidFill>
                  <a:schemeClr val="tx1"/>
                </a:solidFill>
              </a:rPr>
              <a:t>indovinare</a:t>
            </a:r>
            <a:r>
              <a:rPr dirty="0">
                <a:solidFill>
                  <a:schemeClr val="tx1"/>
                </a:solidFill>
              </a:rPr>
              <a:t>)</a:t>
            </a:r>
          </a:p>
          <a:p>
            <a:pPr>
              <a:defRPr sz="2000"/>
            </a:pPr>
            <a:r>
              <a:rPr sz="2100" dirty="0" err="1"/>
              <a:t>Inseri</a:t>
            </a:r>
            <a:r>
              <a:rPr lang="it-IT" sz="2100" dirty="0"/>
              <a:t>sci </a:t>
            </a:r>
            <a:r>
              <a:rPr dirty="0" smtClean="0"/>
              <a:t>le </a:t>
            </a:r>
            <a:r>
              <a:rPr dirty="0" err="1"/>
              <a:t>stesse</a:t>
            </a:r>
            <a:r>
              <a:rPr dirty="0"/>
              <a:t> 4 </a:t>
            </a:r>
            <a:r>
              <a:rPr dirty="0" err="1"/>
              <a:t>cifre</a:t>
            </a:r>
            <a:r>
              <a:rPr dirty="0"/>
              <a:t> </a:t>
            </a:r>
            <a:r>
              <a:rPr dirty="0" err="1"/>
              <a:t>nel</a:t>
            </a:r>
            <a:r>
              <a:rPr dirty="0"/>
              <a:t> campo di </a:t>
            </a:r>
            <a:r>
              <a:rPr dirty="0" err="1"/>
              <a:t>conferma</a:t>
            </a:r>
            <a:endParaRPr sz="2000" dirty="0"/>
          </a:p>
          <a:p>
            <a:pPr>
              <a:defRPr sz="2000"/>
            </a:pPr>
            <a:r>
              <a:rPr lang="it-IT" dirty="0" smtClean="0"/>
              <a:t>Successivamente</a:t>
            </a:r>
            <a:r>
              <a:rPr dirty="0" smtClean="0"/>
              <a:t>, </a:t>
            </a:r>
            <a:r>
              <a:rPr sz="2100" dirty="0" err="1"/>
              <a:t>clicca</a:t>
            </a:r>
            <a:r>
              <a:rPr lang="it-IT" sz="2100" dirty="0"/>
              <a:t> </a:t>
            </a:r>
            <a:r>
              <a:rPr sz="2100" dirty="0" err="1"/>
              <a:t>s</a:t>
            </a:r>
            <a:r>
              <a:rPr dirty="0" err="1" smtClean="0"/>
              <a:t>u</a:t>
            </a:r>
            <a:r>
              <a:rPr dirty="0" smtClean="0"/>
              <a:t> </a:t>
            </a:r>
            <a:r>
              <a:rPr dirty="0"/>
              <a:t>"</a:t>
            </a:r>
            <a:r>
              <a:rPr b="1" dirty="0" err="1"/>
              <a:t>Invia</a:t>
            </a:r>
            <a:r>
              <a:rPr dirty="0" smtClean="0"/>
              <a:t>".</a:t>
            </a:r>
            <a:r>
              <a:rPr lang="it-IT" dirty="0" smtClean="0"/>
              <a:t> </a:t>
            </a:r>
            <a:endParaRPr sz="2000" dirty="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440032" y="2347334"/>
            <a:ext cx="301686" cy="369332"/>
          </a:xfrm>
          <a:prstGeom prst="rect">
            <a:avLst/>
          </a:prstGeom>
          <a:noFill/>
        </p:spPr>
        <p:txBody>
          <a:bodyPr wrap="none">
            <a:spAutoFit/>
          </a:bodyPr>
          <a:lstStyle/>
          <a:p>
            <a:pPr>
              <a:defRPr b="1"/>
            </a:pPr>
            <a:r>
              <a:t>2</a:t>
            </a:r>
            <a:endParaRPr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997"/>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dirty="0" err="1"/>
              <a:t>Sul</a:t>
            </a:r>
            <a:r>
              <a:rPr dirty="0"/>
              <a:t> </a:t>
            </a:r>
            <a:r>
              <a:rPr lang="it-IT" dirty="0" smtClean="0"/>
              <a:t>tuo PC/</a:t>
            </a:r>
            <a:r>
              <a:rPr dirty="0" smtClean="0"/>
              <a:t>compute</a:t>
            </a:r>
            <a:r>
              <a:rPr lang="it-IT" dirty="0" smtClean="0"/>
              <a:t>r portatile</a:t>
            </a: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Aggiunta di un'autenticazione a due fattori</a:t>
            </a:r>
            <a:endParaRPr sz="360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15" y="1811139"/>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7" idx="3"/>
          </p:cNvCxnSpPr>
          <p:nvPr/>
        </p:nvCxnSpPr>
        <p:spPr>
          <a:xfrm>
            <a:off x="6708808" y="4637572"/>
            <a:ext cx="2304563" cy="4097"/>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5975498" y="5500577"/>
            <a:ext cx="3037873" cy="90326"/>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657060" y="5890437"/>
            <a:ext cx="4574026" cy="20235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lnSpcReduction="10000"/>
          </a:bodyPr>
          <a:lstStyle/>
          <a:p>
            <a:pPr>
              <a:defRPr sz="2000"/>
            </a:pPr>
            <a:r>
              <a:rPr dirty="0" err="1"/>
              <a:t>Clicca</a:t>
            </a:r>
            <a:r>
              <a:rPr dirty="0"/>
              <a:t> </a:t>
            </a:r>
            <a:r>
              <a:rPr dirty="0" err="1"/>
              <a:t>su</a:t>
            </a:r>
            <a:r>
              <a:rPr dirty="0"/>
              <a:t> "</a:t>
            </a:r>
            <a:r>
              <a:rPr b="1" dirty="0"/>
              <a:t>Avanti</a:t>
            </a:r>
            <a:r>
              <a:rPr dirty="0"/>
              <a:t>" </a:t>
            </a:r>
            <a:r>
              <a:rPr dirty="0" err="1"/>
              <a:t>sul</a:t>
            </a:r>
            <a:r>
              <a:rPr dirty="0"/>
              <a:t> </a:t>
            </a:r>
            <a:r>
              <a:rPr dirty="0" err="1"/>
              <a:t>tuo</a:t>
            </a:r>
            <a:r>
              <a:rPr dirty="0"/>
              <a:t> </a:t>
            </a:r>
            <a:r>
              <a:rPr dirty="0" err="1"/>
              <a:t>dispositivo</a:t>
            </a:r>
            <a:r>
              <a:rPr dirty="0"/>
              <a:t> mobile</a:t>
            </a:r>
          </a:p>
          <a:p>
            <a:pPr>
              <a:defRPr sz="2000"/>
            </a:pPr>
            <a:r>
              <a:rPr dirty="0"/>
              <a:t>Lo scanner </a:t>
            </a:r>
            <a:r>
              <a:rPr lang="it-IT" dirty="0" smtClean="0"/>
              <a:t>si avvia </a:t>
            </a:r>
            <a:r>
              <a:rPr dirty="0" err="1" smtClean="0"/>
              <a:t>sul</a:t>
            </a:r>
            <a:r>
              <a:rPr dirty="0" smtClean="0"/>
              <a:t> </a:t>
            </a:r>
            <a:r>
              <a:rPr lang="it-IT" dirty="0" smtClean="0"/>
              <a:t>tuo </a:t>
            </a:r>
            <a:r>
              <a:rPr dirty="0" err="1" smtClean="0"/>
              <a:t>dispositivo</a:t>
            </a:r>
            <a:r>
              <a:rPr dirty="0" smtClean="0"/>
              <a:t> </a:t>
            </a:r>
            <a:r>
              <a:rPr dirty="0"/>
              <a:t>mobile e </a:t>
            </a:r>
            <a:r>
              <a:rPr dirty="0" err="1"/>
              <a:t>sullo</a:t>
            </a:r>
            <a:r>
              <a:rPr dirty="0"/>
              <a:t> </a:t>
            </a:r>
            <a:r>
              <a:rPr dirty="0" err="1"/>
              <a:t>schermo</a:t>
            </a:r>
            <a:r>
              <a:rPr dirty="0"/>
              <a:t> del PC è </a:t>
            </a:r>
            <a:r>
              <a:rPr dirty="0" err="1"/>
              <a:t>visualizzato</a:t>
            </a:r>
            <a:r>
              <a:rPr dirty="0"/>
              <a:t> un </a:t>
            </a:r>
            <a:r>
              <a:rPr dirty="0" err="1"/>
              <a:t>codice</a:t>
            </a:r>
            <a:r>
              <a:rPr dirty="0"/>
              <a:t> QR. </a:t>
            </a:r>
            <a:r>
              <a:rPr b="1" dirty="0" err="1" smtClean="0"/>
              <a:t>Posiziona</a:t>
            </a:r>
            <a:r>
              <a:rPr lang="it-IT" b="1" dirty="0" smtClean="0"/>
              <a:t> </a:t>
            </a:r>
            <a:r>
              <a:rPr b="1" dirty="0" smtClean="0"/>
              <a:t>la </a:t>
            </a:r>
            <a:r>
              <a:rPr b="1" dirty="0" err="1"/>
              <a:t>videocamera</a:t>
            </a:r>
            <a:r>
              <a:rPr b="1" dirty="0"/>
              <a:t> </a:t>
            </a:r>
            <a:r>
              <a:rPr dirty="0"/>
              <a:t>del </a:t>
            </a:r>
            <a:r>
              <a:rPr dirty="0" err="1"/>
              <a:t>cellulare</a:t>
            </a:r>
            <a:r>
              <a:rPr dirty="0"/>
              <a:t> </a:t>
            </a:r>
            <a:r>
              <a:rPr dirty="0" err="1"/>
              <a:t>sulla</a:t>
            </a:r>
            <a:r>
              <a:rPr dirty="0"/>
              <a:t> </a:t>
            </a:r>
            <a:r>
              <a:rPr dirty="0" err="1"/>
              <a:t>schermata</a:t>
            </a:r>
            <a:r>
              <a:rPr dirty="0"/>
              <a:t> del PC </a:t>
            </a:r>
            <a:r>
              <a:rPr dirty="0" err="1"/>
              <a:t>fino</a:t>
            </a:r>
            <a:r>
              <a:rPr dirty="0"/>
              <a:t> al </a:t>
            </a:r>
            <a:r>
              <a:rPr dirty="0" err="1"/>
              <a:t>riconoscimento</a:t>
            </a:r>
            <a:r>
              <a:rPr dirty="0"/>
              <a:t> del </a:t>
            </a:r>
            <a:r>
              <a:rPr dirty="0" err="1"/>
              <a:t>codice</a:t>
            </a:r>
            <a:r>
              <a:rPr dirty="0"/>
              <a:t> QR</a:t>
            </a:r>
            <a:endParaRPr sz="2000" dirty="0"/>
          </a:p>
          <a:p>
            <a:pPr>
              <a:defRPr sz="2000"/>
            </a:pPr>
            <a:r>
              <a:rPr b="1" dirty="0" err="1"/>
              <a:t>Inserisci</a:t>
            </a:r>
            <a:r>
              <a:rPr b="1" dirty="0"/>
              <a:t> </a:t>
            </a:r>
            <a:r>
              <a:rPr b="1" dirty="0" err="1"/>
              <a:t>il</a:t>
            </a:r>
            <a:r>
              <a:rPr b="1" dirty="0"/>
              <a:t> </a:t>
            </a:r>
            <a:r>
              <a:rPr b="1" dirty="0" err="1"/>
              <a:t>codice</a:t>
            </a:r>
            <a:r>
              <a:rPr b="1" dirty="0"/>
              <a:t> PIN </a:t>
            </a:r>
            <a:r>
              <a:rPr dirty="0" err="1"/>
              <a:t>appena</a:t>
            </a:r>
            <a:r>
              <a:rPr dirty="0"/>
              <a:t> </a:t>
            </a:r>
            <a:r>
              <a:rPr dirty="0" err="1"/>
              <a:t>scelto</a:t>
            </a:r>
            <a:r>
              <a:rPr dirty="0"/>
              <a:t> </a:t>
            </a:r>
            <a:r>
              <a:rPr dirty="0" err="1"/>
              <a:t>sul</a:t>
            </a:r>
            <a:r>
              <a:rPr dirty="0"/>
              <a:t> </a:t>
            </a:r>
            <a:r>
              <a:rPr dirty="0" err="1"/>
              <a:t>dispositivo</a:t>
            </a:r>
            <a:r>
              <a:rPr dirty="0"/>
              <a:t> mobile e </a:t>
            </a:r>
            <a:r>
              <a:rPr dirty="0" err="1"/>
              <a:t>clicca</a:t>
            </a:r>
            <a:r>
              <a:rPr dirty="0"/>
              <a:t> </a:t>
            </a:r>
            <a:r>
              <a:rPr dirty="0" err="1"/>
              <a:t>su</a:t>
            </a:r>
            <a:r>
              <a:rPr dirty="0"/>
              <a:t> </a:t>
            </a:r>
            <a:r>
              <a:rPr dirty="0" smtClean="0"/>
              <a:t>"</a:t>
            </a:r>
            <a:r>
              <a:rPr lang="it-IT" b="1" dirty="0" smtClean="0"/>
              <a:t>Avanti</a:t>
            </a:r>
            <a:r>
              <a:rPr dirty="0" smtClean="0"/>
              <a:t>".</a:t>
            </a:r>
            <a:endParaRPr dirty="0"/>
          </a:p>
          <a:p>
            <a:pPr>
              <a:defRPr sz="2000"/>
            </a:pPr>
            <a:r>
              <a:rPr dirty="0"/>
              <a:t>La </a:t>
            </a:r>
            <a:r>
              <a:rPr dirty="0" err="1"/>
              <a:t>tua</a:t>
            </a:r>
            <a:r>
              <a:rPr dirty="0"/>
              <a:t> app </a:t>
            </a:r>
            <a:r>
              <a:rPr dirty="0" smtClean="0"/>
              <a:t>EU Login</a:t>
            </a:r>
            <a:r>
              <a:rPr lang="it-IT" dirty="0" smtClean="0"/>
              <a:t> Mobile</a:t>
            </a:r>
            <a:r>
              <a:rPr dirty="0" smtClean="0"/>
              <a:t> </a:t>
            </a:r>
            <a:r>
              <a:rPr dirty="0"/>
              <a:t>è </a:t>
            </a:r>
            <a:r>
              <a:rPr lang="it-IT" dirty="0" smtClean="0"/>
              <a:t>attivata</a:t>
            </a:r>
            <a:r>
              <a:rPr dirty="0" smtClean="0"/>
              <a:t>!</a:t>
            </a:r>
            <a:endParaRPr dirty="0"/>
          </a:p>
          <a:p>
            <a:endParaRPr sz="2000" dirty="0"/>
          </a:p>
        </p:txBody>
      </p:sp>
      <p:sp>
        <p:nvSpPr>
          <p:cNvPr id="9" name="TextBox 8"/>
          <p:cNvSpPr txBox="1"/>
          <p:nvPr/>
        </p:nvSpPr>
        <p:spPr>
          <a:xfrm>
            <a:off x="6413753" y="2619164"/>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144541" y="2290545"/>
            <a:ext cx="301686" cy="369332"/>
          </a:xfrm>
          <a:prstGeom prst="rect">
            <a:avLst/>
          </a:prstGeom>
          <a:noFill/>
        </p:spPr>
        <p:txBody>
          <a:bodyPr wrap="none">
            <a:spAutoFit/>
          </a:bodyPr>
          <a:lstStyle/>
          <a:p>
            <a:pPr>
              <a:defRPr b="1"/>
            </a:pPr>
            <a:r>
              <a:t>2</a:t>
            </a:r>
            <a:endParaRPr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dirty="0"/>
              <a:t>Sulla </a:t>
            </a:r>
            <a:r>
              <a:rPr dirty="0" err="1"/>
              <a:t>tua</a:t>
            </a:r>
            <a:r>
              <a:rPr dirty="0"/>
              <a:t> app EU Login </a:t>
            </a:r>
            <a:r>
              <a:rPr lang="it-IT" dirty="0" smtClean="0"/>
              <a:t>Mobile</a:t>
            </a:r>
            <a:endParaRPr sz="2800" dirty="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102" y="1736448"/>
            <a:ext cx="740651" cy="740651"/>
          </a:xfrm>
          <a:prstGeom prst="rect">
            <a:avLst/>
          </a:prstGeom>
        </p:spPr>
      </p:pic>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Aggiunta di un'autenticazione a due fattori</a:t>
            </a:r>
            <a:endParaRPr sz="3600"/>
          </a:p>
        </p:txBody>
      </p:sp>
    </p:spTree>
    <p:extLst>
      <p:ext uri="{BB962C8B-B14F-4D97-AF65-F5344CB8AC3E}">
        <p14:creationId xmlns:p14="http://schemas.microsoft.com/office/powerpoint/2010/main" val="310761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rPr dirty="0" err="1"/>
              <a:t>Una</a:t>
            </a:r>
            <a:r>
              <a:rPr dirty="0"/>
              <a:t> </a:t>
            </a:r>
            <a:r>
              <a:rPr dirty="0" err="1"/>
              <a:t>volta</a:t>
            </a:r>
            <a:r>
              <a:rPr dirty="0"/>
              <a:t> </a:t>
            </a:r>
            <a:r>
              <a:rPr dirty="0" err="1"/>
              <a:t>creato</a:t>
            </a:r>
            <a:r>
              <a:rPr dirty="0"/>
              <a:t> un account EU Login e </a:t>
            </a:r>
            <a:r>
              <a:rPr dirty="0" err="1"/>
              <a:t>impostato</a:t>
            </a:r>
            <a:r>
              <a:rPr dirty="0"/>
              <a:t> un </a:t>
            </a:r>
            <a:r>
              <a:rPr dirty="0" err="1"/>
              <a:t>metodo</a:t>
            </a:r>
            <a:r>
              <a:rPr dirty="0"/>
              <a:t> di </a:t>
            </a:r>
            <a:r>
              <a:rPr dirty="0" err="1"/>
              <a:t>autenticazione</a:t>
            </a:r>
            <a:r>
              <a:rPr dirty="0"/>
              <a:t> a due </a:t>
            </a:r>
            <a:r>
              <a:rPr dirty="0" err="1"/>
              <a:t>fattori</a:t>
            </a:r>
            <a:r>
              <a:rPr dirty="0"/>
              <a:t>, </a:t>
            </a:r>
            <a:r>
              <a:rPr dirty="0" err="1"/>
              <a:t>sarà</a:t>
            </a:r>
            <a:r>
              <a:rPr dirty="0"/>
              <a:t> </a:t>
            </a:r>
            <a:r>
              <a:rPr dirty="0" err="1"/>
              <a:t>possibile</a:t>
            </a:r>
            <a:r>
              <a:rPr dirty="0"/>
              <a:t> </a:t>
            </a:r>
            <a:r>
              <a:rPr dirty="0" err="1"/>
              <a:t>accedere</a:t>
            </a:r>
            <a:r>
              <a:rPr dirty="0"/>
              <a:t> a </a:t>
            </a:r>
            <a:r>
              <a:rPr dirty="0" err="1"/>
              <a:t>Europass</a:t>
            </a:r>
            <a:r>
              <a:rPr dirty="0"/>
              <a:t>.</a:t>
            </a:r>
            <a:endParaRPr sz="2000" dirty="0"/>
          </a:p>
          <a:p>
            <a:pPr>
              <a:defRPr sz="2000"/>
            </a:pPr>
            <a:r>
              <a:rPr dirty="0" err="1"/>
              <a:t>Scegli</a:t>
            </a:r>
            <a:r>
              <a:rPr dirty="0"/>
              <a:t> </a:t>
            </a:r>
            <a:r>
              <a:rPr dirty="0" err="1"/>
              <a:t>uno</a:t>
            </a:r>
            <a:r>
              <a:rPr dirty="0"/>
              <a:t> </a:t>
            </a:r>
            <a:r>
              <a:rPr dirty="0" err="1"/>
              <a:t>dei</a:t>
            </a:r>
            <a:r>
              <a:rPr dirty="0"/>
              <a:t> </a:t>
            </a:r>
            <a:r>
              <a:rPr dirty="0" err="1"/>
              <a:t>primi</a:t>
            </a:r>
            <a:r>
              <a:rPr dirty="0"/>
              <a:t> due </a:t>
            </a:r>
            <a:r>
              <a:rPr dirty="0" err="1"/>
              <a:t>metodi</a:t>
            </a:r>
            <a:r>
              <a:rPr dirty="0"/>
              <a:t> di </a:t>
            </a:r>
            <a:r>
              <a:rPr dirty="0" err="1"/>
              <a:t>verifica</a:t>
            </a:r>
            <a:r>
              <a:rPr dirty="0"/>
              <a:t> per </a:t>
            </a:r>
            <a:r>
              <a:rPr dirty="0" err="1"/>
              <a:t>connetterti</a:t>
            </a:r>
            <a:r>
              <a:rPr dirty="0"/>
              <a:t> </a:t>
            </a:r>
            <a:r>
              <a:rPr dirty="0" err="1"/>
              <a:t>attraverso</a:t>
            </a:r>
            <a:r>
              <a:rPr dirty="0"/>
              <a:t> la </a:t>
            </a:r>
            <a:r>
              <a:rPr dirty="0" err="1"/>
              <a:t>tua</a:t>
            </a:r>
            <a:r>
              <a:rPr dirty="0"/>
              <a:t> app EU </a:t>
            </a:r>
            <a:r>
              <a:rPr dirty="0" smtClean="0"/>
              <a:t>Login.</a:t>
            </a:r>
            <a:endParaRPr sz="2000" dirty="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EU Login Mobile App</a:t>
            </a:r>
            <a:endParaRPr sz="2800"/>
          </a:p>
        </p:txBody>
      </p:sp>
      <p:sp>
        <p:nvSpPr>
          <p:cNvPr id="6" name="Rectangle 5"/>
          <p:cNvSpPr/>
          <p:nvPr/>
        </p:nvSpPr>
        <p:spPr>
          <a:xfrm>
            <a:off x="493200" y="1029600"/>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lang="it-IT" dirty="0" smtClean="0"/>
              <a:t>Accedi a Europass</a:t>
            </a:r>
          </a:p>
        </p:txBody>
      </p:sp>
    </p:spTree>
    <p:extLst>
      <p:ext uri="{BB962C8B-B14F-4D97-AF65-F5344CB8AC3E}">
        <p14:creationId xmlns:p14="http://schemas.microsoft.com/office/powerpoint/2010/main" val="24608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rPr sz="2000" b="1" dirty="0" err="1"/>
              <a:t>Seleziona</a:t>
            </a:r>
            <a:r>
              <a:rPr lang="it-IT" sz="2000" b="1" dirty="0"/>
              <a:t> </a:t>
            </a:r>
            <a:r>
              <a:rPr b="1" dirty="0" smtClean="0"/>
              <a:t>"App </a:t>
            </a:r>
            <a:r>
              <a:rPr lang="nl-BE" b="1" dirty="0"/>
              <a:t>EU Login </a:t>
            </a:r>
            <a:r>
              <a:rPr lang="nl-BE" b="1" dirty="0" smtClean="0"/>
              <a:t>con codice </a:t>
            </a:r>
            <a:r>
              <a:rPr b="1" dirty="0" smtClean="0"/>
              <a:t>PIN" </a:t>
            </a:r>
            <a:r>
              <a:rPr dirty="0"/>
              <a:t>come </a:t>
            </a:r>
            <a:r>
              <a:rPr dirty="0" err="1"/>
              <a:t>metodo</a:t>
            </a:r>
            <a:r>
              <a:rPr dirty="0"/>
              <a:t> di </a:t>
            </a:r>
            <a:r>
              <a:rPr dirty="0" err="1"/>
              <a:t>verifica</a:t>
            </a:r>
            <a:r>
              <a:rPr dirty="0"/>
              <a:t>, </a:t>
            </a:r>
            <a:r>
              <a:rPr lang="it-IT" sz="2000" b="1" dirty="0"/>
              <a:t>inserisci </a:t>
            </a:r>
            <a:r>
              <a:rPr sz="2000" b="1" dirty="0"/>
              <a:t>la </a:t>
            </a:r>
            <a:r>
              <a:rPr lang="it-IT" sz="2000" b="1" dirty="0"/>
              <a:t>tua </a:t>
            </a:r>
            <a:r>
              <a:rPr b="1" dirty="0" smtClean="0"/>
              <a:t>password </a:t>
            </a:r>
            <a:r>
              <a:rPr dirty="0" err="1"/>
              <a:t>nel</a:t>
            </a:r>
            <a:r>
              <a:rPr dirty="0"/>
              <a:t> campo "Password" </a:t>
            </a:r>
            <a:r>
              <a:rPr dirty="0" smtClean="0"/>
              <a:t>e </a:t>
            </a:r>
            <a:r>
              <a:rPr sz="2000" dirty="0" err="1"/>
              <a:t>clicca</a:t>
            </a:r>
            <a:r>
              <a:rPr lang="it-IT" sz="2000" dirty="0"/>
              <a:t> </a:t>
            </a:r>
            <a:r>
              <a:rPr dirty="0" err="1" smtClean="0"/>
              <a:t>su</a:t>
            </a:r>
            <a:r>
              <a:rPr dirty="0" smtClean="0"/>
              <a:t> "</a:t>
            </a:r>
            <a:r>
              <a:rPr lang="it-IT" b="1" dirty="0" smtClean="0"/>
              <a:t>Accesso</a:t>
            </a:r>
            <a:r>
              <a:rPr dirty="0" smtClean="0"/>
              <a:t>".*</a:t>
            </a:r>
            <a:endParaRPr dirty="0"/>
          </a:p>
          <a:p>
            <a:pPr>
              <a:defRPr sz="2000"/>
            </a:pPr>
            <a:r>
              <a:rPr dirty="0"/>
              <a:t>EU Login </a:t>
            </a:r>
            <a:r>
              <a:rPr dirty="0" err="1"/>
              <a:t>invia</a:t>
            </a:r>
            <a:r>
              <a:rPr dirty="0"/>
              <a:t> </a:t>
            </a:r>
            <a:r>
              <a:rPr dirty="0" err="1"/>
              <a:t>una</a:t>
            </a:r>
            <a:r>
              <a:rPr dirty="0"/>
              <a:t> </a:t>
            </a:r>
            <a:r>
              <a:rPr b="1" dirty="0" err="1"/>
              <a:t>notifica</a:t>
            </a:r>
            <a:r>
              <a:rPr b="1" dirty="0"/>
              <a:t> </a:t>
            </a:r>
            <a:r>
              <a:rPr dirty="0"/>
              <a:t>al </a:t>
            </a:r>
            <a:r>
              <a:rPr dirty="0" err="1"/>
              <a:t>tuo</a:t>
            </a:r>
            <a:r>
              <a:rPr dirty="0"/>
              <a:t> </a:t>
            </a:r>
            <a:r>
              <a:rPr dirty="0" err="1"/>
              <a:t>dispositivo</a:t>
            </a:r>
            <a:r>
              <a:rPr dirty="0"/>
              <a:t> mobile. </a:t>
            </a:r>
            <a:r>
              <a:rPr dirty="0" err="1"/>
              <a:t>Clicca</a:t>
            </a:r>
            <a:r>
              <a:rPr dirty="0"/>
              <a:t> </a:t>
            </a:r>
            <a:r>
              <a:rPr dirty="0" err="1"/>
              <a:t>su</a:t>
            </a:r>
            <a:r>
              <a:rPr dirty="0"/>
              <a:t> di </a:t>
            </a:r>
            <a:r>
              <a:rPr dirty="0" err="1"/>
              <a:t>essa</a:t>
            </a:r>
            <a:r>
              <a:rPr dirty="0"/>
              <a:t> per </a:t>
            </a:r>
            <a:r>
              <a:rPr dirty="0" err="1"/>
              <a:t>lanciare</a:t>
            </a:r>
            <a:r>
              <a:rPr dirty="0"/>
              <a:t> </a:t>
            </a:r>
            <a:r>
              <a:rPr dirty="0" err="1"/>
              <a:t>l'app</a:t>
            </a:r>
            <a:r>
              <a:rPr dirty="0"/>
              <a:t> (1). </a:t>
            </a:r>
            <a:endParaRPr sz="2000" dirty="0"/>
          </a:p>
          <a:p>
            <a:pPr>
              <a:defRPr sz="2000"/>
            </a:pPr>
            <a:r>
              <a:rPr dirty="0"/>
              <a:t>(2) </a:t>
            </a:r>
            <a:r>
              <a:rPr dirty="0" err="1"/>
              <a:t>L'app</a:t>
            </a:r>
            <a:r>
              <a:rPr dirty="0"/>
              <a:t> EU Login Mobile </a:t>
            </a:r>
            <a:r>
              <a:rPr lang="it-IT" sz="2000" dirty="0"/>
              <a:t>ti chiede di </a:t>
            </a:r>
            <a:r>
              <a:rPr dirty="0" err="1" smtClean="0"/>
              <a:t>inserire</a:t>
            </a:r>
            <a:r>
              <a:rPr dirty="0" smtClean="0"/>
              <a:t> </a:t>
            </a:r>
            <a:r>
              <a:rPr dirty="0" err="1"/>
              <a:t>il</a:t>
            </a:r>
            <a:r>
              <a:rPr dirty="0"/>
              <a:t> </a:t>
            </a:r>
            <a:r>
              <a:rPr dirty="0" err="1"/>
              <a:t>codice</a:t>
            </a:r>
            <a:r>
              <a:rPr dirty="0"/>
              <a:t> PIN. </a:t>
            </a:r>
            <a:r>
              <a:rPr sz="2000" b="1" dirty="0" err="1"/>
              <a:t>Inseri</a:t>
            </a:r>
            <a:r>
              <a:rPr lang="it-IT" sz="2000" b="1" dirty="0"/>
              <a:t>sci </a:t>
            </a:r>
            <a:r>
              <a:rPr sz="2000" b="1" dirty="0" err="1"/>
              <a:t>il</a:t>
            </a:r>
            <a:r>
              <a:rPr sz="2000" b="1" dirty="0"/>
              <a:t> </a:t>
            </a:r>
            <a:r>
              <a:rPr sz="2000" b="1" dirty="0" err="1"/>
              <a:t>codice</a:t>
            </a:r>
            <a:r>
              <a:rPr sz="2000" b="1" dirty="0"/>
              <a:t> PIN o </a:t>
            </a:r>
            <a:r>
              <a:rPr sz="2000" b="1" dirty="0" err="1"/>
              <a:t>utilizza</a:t>
            </a:r>
            <a:r>
              <a:rPr lang="it-IT" sz="2000" b="1" dirty="0"/>
              <a:t> </a:t>
            </a:r>
            <a:r>
              <a:rPr sz="2000" b="1" dirty="0" err="1"/>
              <a:t>il</a:t>
            </a:r>
            <a:r>
              <a:rPr sz="2000" b="1" dirty="0"/>
              <a:t> </a:t>
            </a:r>
            <a:r>
              <a:rPr sz="2000" b="1" dirty="0" err="1"/>
              <a:t>riconoscimento</a:t>
            </a:r>
            <a:r>
              <a:rPr sz="2000" b="1" dirty="0"/>
              <a:t> </a:t>
            </a:r>
            <a:r>
              <a:rPr sz="2000" b="1" dirty="0" err="1"/>
              <a:t>biometrico</a:t>
            </a:r>
            <a:r>
              <a:rPr sz="2000" b="1" dirty="0"/>
              <a:t> </a:t>
            </a:r>
            <a:r>
              <a:rPr dirty="0"/>
              <a:t>e </a:t>
            </a:r>
            <a:r>
              <a:rPr sz="2000" dirty="0" err="1"/>
              <a:t>clicca</a:t>
            </a:r>
            <a:r>
              <a:rPr lang="it-IT" dirty="0" smtClean="0">
                <a:solidFill>
                  <a:srgbClr val="FF0000"/>
                </a:solidFill>
              </a:rPr>
              <a:t> </a:t>
            </a:r>
            <a:r>
              <a:rPr dirty="0" err="1" smtClean="0"/>
              <a:t>su</a:t>
            </a:r>
            <a:r>
              <a:rPr dirty="0" smtClean="0"/>
              <a:t> </a:t>
            </a:r>
            <a:r>
              <a:rPr dirty="0"/>
              <a:t>"</a:t>
            </a:r>
            <a:r>
              <a:rPr b="1" dirty="0" smtClean="0"/>
              <a:t>Au</a:t>
            </a:r>
            <a:r>
              <a:rPr lang="it-IT" b="1" dirty="0" smtClean="0"/>
              <a:t>tenticati</a:t>
            </a:r>
            <a:r>
              <a:rPr dirty="0" smtClean="0"/>
              <a:t>". </a:t>
            </a:r>
            <a:endParaRPr sz="2000" dirty="0">
              <a:solidFill>
                <a:srgbClr val="FF0000"/>
              </a:solidFill>
            </a:endParaRPr>
          </a:p>
        </p:txBody>
      </p:sp>
      <p:sp>
        <p:nvSpPr>
          <p:cNvPr id="8" name="Title 5"/>
          <p:cNvSpPr txBox="1">
            <a:spLocks/>
          </p:cNvSpPr>
          <p:nvPr/>
        </p:nvSpPr>
        <p:spPr>
          <a:xfrm>
            <a:off x="511609" y="1616347"/>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rPr dirty="0" err="1"/>
              <a:t>Codice</a:t>
            </a:r>
            <a:r>
              <a:rPr dirty="0"/>
              <a:t> PIN </a:t>
            </a:r>
            <a:r>
              <a:rPr dirty="0" err="1"/>
              <a:t>dell'app</a:t>
            </a:r>
            <a:r>
              <a:rPr dirty="0"/>
              <a:t> </a:t>
            </a:r>
            <a:r>
              <a:rPr dirty="0" smtClean="0"/>
              <a:t>EU Login</a:t>
            </a:r>
            <a:r>
              <a:rPr lang="it-IT" dirty="0" smtClean="0"/>
              <a:t> Mobile</a:t>
            </a:r>
            <a:endParaRPr sz="2400" dirty="0"/>
          </a:p>
        </p:txBody>
      </p:sp>
      <p:sp>
        <p:nvSpPr>
          <p:cNvPr id="13" name="TextBox 12"/>
          <p:cNvSpPr txBox="1"/>
          <p:nvPr/>
        </p:nvSpPr>
        <p:spPr>
          <a:xfrm>
            <a:off x="404064" y="6445242"/>
            <a:ext cx="11711989" cy="584775"/>
          </a:xfrm>
          <a:prstGeom prst="rect">
            <a:avLst/>
          </a:prstGeom>
          <a:noFill/>
        </p:spPr>
        <p:txBody>
          <a:bodyPr wrap="none">
            <a:spAutoFit/>
          </a:bodyPr>
          <a:lstStyle/>
          <a:p>
            <a:pPr>
              <a:defRPr sz="1600" b="1"/>
            </a:pPr>
            <a:r>
              <a:rPr dirty="0"/>
              <a:t>* Se </a:t>
            </a:r>
            <a:r>
              <a:rPr dirty="0" err="1"/>
              <a:t>hai</a:t>
            </a:r>
            <a:r>
              <a:rPr dirty="0"/>
              <a:t> </a:t>
            </a:r>
            <a:r>
              <a:rPr dirty="0" err="1"/>
              <a:t>più</a:t>
            </a:r>
            <a:r>
              <a:rPr dirty="0"/>
              <a:t> di un </a:t>
            </a:r>
            <a:r>
              <a:rPr dirty="0" err="1"/>
              <a:t>dispositivo</a:t>
            </a:r>
            <a:r>
              <a:rPr dirty="0"/>
              <a:t> con </a:t>
            </a:r>
            <a:r>
              <a:rPr dirty="0" err="1"/>
              <a:t>un'app</a:t>
            </a:r>
            <a:r>
              <a:rPr dirty="0"/>
              <a:t> per </a:t>
            </a:r>
            <a:r>
              <a:rPr dirty="0" err="1"/>
              <a:t>dispositivi</a:t>
            </a:r>
            <a:r>
              <a:rPr dirty="0"/>
              <a:t> </a:t>
            </a:r>
            <a:r>
              <a:rPr dirty="0" err="1"/>
              <a:t>mobili</a:t>
            </a:r>
            <a:r>
              <a:rPr dirty="0"/>
              <a:t> EU Login </a:t>
            </a:r>
            <a:r>
              <a:rPr lang="it-IT" sz="1600" b="1" dirty="0"/>
              <a:t>attivata</a:t>
            </a:r>
            <a:r>
              <a:rPr sz="1600" b="1" dirty="0"/>
              <a:t>, </a:t>
            </a:r>
            <a:r>
              <a:rPr sz="1600" b="1" dirty="0" err="1"/>
              <a:t>sarai</a:t>
            </a:r>
            <a:r>
              <a:rPr sz="1600" b="1" dirty="0"/>
              <a:t> </a:t>
            </a:r>
            <a:r>
              <a:rPr sz="1600" b="1" dirty="0" err="1"/>
              <a:t>invitato</a:t>
            </a:r>
            <a:r>
              <a:rPr sz="1600" b="1" dirty="0"/>
              <a:t> </a:t>
            </a:r>
            <a:r>
              <a:rPr dirty="0"/>
              <a:t>a </a:t>
            </a:r>
            <a:r>
              <a:rPr dirty="0" err="1"/>
              <a:t>selezionare</a:t>
            </a:r>
            <a:r>
              <a:rPr dirty="0"/>
              <a:t> </a:t>
            </a:r>
            <a:r>
              <a:rPr dirty="0" err="1"/>
              <a:t>quella</a:t>
            </a:r>
            <a:r>
              <a:rPr dirty="0"/>
              <a:t> </a:t>
            </a:r>
            <a:r>
              <a:rPr dirty="0" err="1"/>
              <a:t>che</a:t>
            </a:r>
            <a:r>
              <a:rPr dirty="0"/>
              <a:t> </a:t>
            </a:r>
            <a:r>
              <a:rPr dirty="0" err="1"/>
              <a:t>desideri</a:t>
            </a:r>
            <a:r>
              <a:rPr dirty="0"/>
              <a:t> </a:t>
            </a:r>
            <a:r>
              <a:rPr dirty="0" err="1"/>
              <a:t>utilizzare</a:t>
            </a:r>
            <a:endParaRPr sz="1600" b="1" dirty="0"/>
          </a:p>
          <a:p>
            <a:endParaRPr sz="1600" b="1" dirty="0"/>
          </a:p>
        </p:txBody>
      </p:sp>
      <p:pic>
        <p:nvPicPr>
          <p:cNvPr id="5" name="Picture 4"/>
          <p:cNvPicPr>
            <a:picLocks noChangeAspect="1"/>
          </p:cNvPicPr>
          <p:nvPr/>
        </p:nvPicPr>
        <p:blipFill>
          <a:blip r:embed="rId3"/>
          <a:stretch>
            <a:fillRect/>
          </a:stretch>
        </p:blipFill>
        <p:spPr>
          <a:xfrm>
            <a:off x="6664690" y="1694389"/>
            <a:ext cx="2723150" cy="2362335"/>
          </a:xfrm>
          <a:prstGeom prst="rect">
            <a:avLst/>
          </a:prstGeom>
        </p:spPr>
      </p:pic>
      <p:pic>
        <p:nvPicPr>
          <p:cNvPr id="14" name="Picture 13"/>
          <p:cNvPicPr>
            <a:picLocks noChangeAspect="1"/>
          </p:cNvPicPr>
          <p:nvPr/>
        </p:nvPicPr>
        <p:blipFill>
          <a:blip r:embed="rId4"/>
          <a:stretch>
            <a:fillRect/>
          </a:stretch>
        </p:blipFill>
        <p:spPr>
          <a:xfrm>
            <a:off x="9479855" y="3517370"/>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a:spAutoFit/>
          </a:bodyPr>
          <a:lstStyle/>
          <a:p>
            <a:pPr>
              <a:defRPr b="1"/>
            </a:pPr>
            <a:r>
              <a:t>1</a:t>
            </a:r>
            <a:endParaRPr b="1"/>
          </a:p>
        </p:txBody>
      </p:sp>
      <p:sp>
        <p:nvSpPr>
          <p:cNvPr id="16" name="TextBox 15"/>
          <p:cNvSpPr txBox="1"/>
          <p:nvPr/>
        </p:nvSpPr>
        <p:spPr>
          <a:xfrm>
            <a:off x="9086154" y="3635209"/>
            <a:ext cx="301686" cy="369332"/>
          </a:xfrm>
          <a:prstGeom prst="rect">
            <a:avLst/>
          </a:prstGeom>
          <a:noFill/>
        </p:spPr>
        <p:txBody>
          <a:bodyPr wrap="none">
            <a:spAutoFit/>
          </a:bodyPr>
          <a:lstStyle/>
          <a:p>
            <a:pPr>
              <a:defRPr b="1"/>
            </a:pPr>
            <a:r>
              <a:t>2</a:t>
            </a:r>
            <a:endParaRPr b="1"/>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867" y="3819117"/>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9434" y="4446602"/>
            <a:ext cx="381938" cy="38193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5527" y="5515896"/>
            <a:ext cx="413882" cy="413882"/>
          </a:xfrm>
          <a:prstGeom prst="rect">
            <a:avLst/>
          </a:prstGeom>
        </p:spPr>
      </p:pic>
      <p:sp>
        <p:nvSpPr>
          <p:cNvPr id="20" name="Rectangle 19"/>
          <p:cNvSpPr/>
          <p:nvPr/>
        </p:nvSpPr>
        <p:spPr>
          <a:xfrm>
            <a:off x="493200" y="1029600"/>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lang="it-IT" dirty="0" smtClean="0"/>
              <a:t>Accedi a Europass</a:t>
            </a:r>
          </a:p>
        </p:txBody>
      </p:sp>
    </p:spTree>
    <p:extLst>
      <p:ext uri="{BB962C8B-B14F-4D97-AF65-F5344CB8AC3E}">
        <p14:creationId xmlns:p14="http://schemas.microsoft.com/office/powerpoint/2010/main" val="139018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fontScale="92500" lnSpcReduction="10000"/>
          </a:bodyPr>
          <a:lstStyle/>
          <a:p>
            <a:pPr>
              <a:defRPr sz="2000"/>
            </a:pPr>
            <a:r>
              <a:rPr dirty="0"/>
              <a:t>Se lo </a:t>
            </a:r>
            <a:r>
              <a:rPr dirty="0" err="1"/>
              <a:t>desideri</a:t>
            </a:r>
            <a:r>
              <a:rPr dirty="0"/>
              <a:t>, </a:t>
            </a:r>
            <a:r>
              <a:rPr dirty="0" err="1"/>
              <a:t>puoi</a:t>
            </a:r>
            <a:r>
              <a:rPr dirty="0"/>
              <a:t> </a:t>
            </a:r>
            <a:r>
              <a:rPr dirty="0" err="1"/>
              <a:t>consentire</a:t>
            </a:r>
            <a:r>
              <a:rPr dirty="0"/>
              <a:t> </a:t>
            </a:r>
            <a:r>
              <a:rPr dirty="0" err="1"/>
              <a:t>il</a:t>
            </a:r>
            <a:r>
              <a:rPr dirty="0"/>
              <a:t> </a:t>
            </a:r>
            <a:r>
              <a:rPr dirty="0" err="1"/>
              <a:t>riconoscimento</a:t>
            </a:r>
            <a:r>
              <a:rPr dirty="0"/>
              <a:t> </a:t>
            </a:r>
            <a:r>
              <a:rPr dirty="0" err="1"/>
              <a:t>delle</a:t>
            </a:r>
            <a:r>
              <a:rPr dirty="0"/>
              <a:t> </a:t>
            </a:r>
            <a:r>
              <a:rPr dirty="0" err="1"/>
              <a:t>impronte</a:t>
            </a:r>
            <a:r>
              <a:rPr dirty="0"/>
              <a:t> </a:t>
            </a:r>
            <a:r>
              <a:rPr dirty="0" err="1"/>
              <a:t>digitali</a:t>
            </a:r>
            <a:r>
              <a:rPr dirty="0"/>
              <a:t> (o </a:t>
            </a:r>
            <a:r>
              <a:rPr dirty="0" err="1"/>
              <a:t>altra</a:t>
            </a:r>
            <a:r>
              <a:rPr dirty="0"/>
              <a:t> </a:t>
            </a:r>
            <a:r>
              <a:rPr dirty="0" err="1"/>
              <a:t>autenticazione</a:t>
            </a:r>
            <a:r>
              <a:rPr dirty="0"/>
              <a:t> </a:t>
            </a:r>
            <a:r>
              <a:rPr dirty="0" err="1"/>
              <a:t>biometrica</a:t>
            </a:r>
            <a:r>
              <a:rPr dirty="0" smtClean="0"/>
              <a:t>)</a:t>
            </a:r>
            <a:r>
              <a:rPr lang="it-IT" dirty="0" smtClean="0"/>
              <a:t>,</a:t>
            </a:r>
            <a:r>
              <a:rPr dirty="0" smtClean="0"/>
              <a:t> </a:t>
            </a:r>
            <a:r>
              <a:rPr dirty="0"/>
              <a:t>se </a:t>
            </a:r>
            <a:r>
              <a:rPr dirty="0" err="1"/>
              <a:t>il</a:t>
            </a:r>
            <a:r>
              <a:rPr dirty="0"/>
              <a:t> </a:t>
            </a:r>
            <a:r>
              <a:rPr lang="it-IT" dirty="0" smtClean="0"/>
              <a:t>tuo </a:t>
            </a:r>
            <a:r>
              <a:rPr dirty="0" err="1" smtClean="0"/>
              <a:t>dispositivo</a:t>
            </a:r>
            <a:r>
              <a:rPr dirty="0" smtClean="0"/>
              <a:t> è </a:t>
            </a:r>
            <a:r>
              <a:rPr dirty="0" err="1"/>
              <a:t>dotato</a:t>
            </a:r>
            <a:r>
              <a:rPr dirty="0"/>
              <a:t> di tale </a:t>
            </a:r>
            <a:r>
              <a:rPr lang="it-IT" dirty="0" smtClean="0"/>
              <a:t>funzione</a:t>
            </a:r>
            <a:r>
              <a:rPr dirty="0" smtClean="0"/>
              <a:t>:</a:t>
            </a:r>
            <a:endParaRPr sz="2000" dirty="0"/>
          </a:p>
          <a:p>
            <a:pPr>
              <a:defRPr sz="2000"/>
            </a:pPr>
            <a:r>
              <a:rPr dirty="0"/>
              <a:t>(1) </a:t>
            </a:r>
            <a:r>
              <a:rPr dirty="0" err="1"/>
              <a:t>Sarà</a:t>
            </a:r>
            <a:r>
              <a:rPr dirty="0"/>
              <a:t> </a:t>
            </a:r>
            <a:r>
              <a:rPr dirty="0" err="1"/>
              <a:t>visualizzato</a:t>
            </a:r>
            <a:r>
              <a:rPr dirty="0"/>
              <a:t> un pop-up </a:t>
            </a:r>
            <a:r>
              <a:rPr dirty="0" err="1"/>
              <a:t>automatico</a:t>
            </a:r>
            <a:r>
              <a:rPr dirty="0"/>
              <a:t> per </a:t>
            </a:r>
            <a:r>
              <a:rPr dirty="0" err="1"/>
              <a:t>consentirne</a:t>
            </a:r>
            <a:r>
              <a:rPr dirty="0"/>
              <a:t> </a:t>
            </a:r>
            <a:r>
              <a:rPr dirty="0" err="1"/>
              <a:t>l'attivazione</a:t>
            </a:r>
            <a:r>
              <a:rPr dirty="0"/>
              <a:t>. </a:t>
            </a:r>
            <a:r>
              <a:rPr sz="2100" dirty="0" err="1"/>
              <a:t>Clicca</a:t>
            </a:r>
            <a:r>
              <a:rPr lang="it-IT" dirty="0" smtClean="0">
                <a:solidFill>
                  <a:srgbClr val="FF0000"/>
                </a:solidFill>
              </a:rPr>
              <a:t> </a:t>
            </a:r>
            <a:r>
              <a:rPr dirty="0" err="1" smtClean="0"/>
              <a:t>su</a:t>
            </a:r>
            <a:r>
              <a:rPr dirty="0" smtClean="0"/>
              <a:t> </a:t>
            </a:r>
            <a:r>
              <a:rPr lang="it-IT" dirty="0" smtClean="0"/>
              <a:t>"</a:t>
            </a:r>
            <a:r>
              <a:rPr dirty="0" err="1" smtClean="0"/>
              <a:t>Sì</a:t>
            </a:r>
            <a:r>
              <a:rPr lang="it-IT" dirty="0" smtClean="0"/>
              <a:t>"</a:t>
            </a:r>
            <a:r>
              <a:rPr dirty="0" smtClean="0"/>
              <a:t> </a:t>
            </a:r>
            <a:r>
              <a:rPr dirty="0"/>
              <a:t>per </a:t>
            </a:r>
            <a:r>
              <a:rPr dirty="0" err="1"/>
              <a:t>consentirne</a:t>
            </a:r>
            <a:r>
              <a:rPr dirty="0"/>
              <a:t> </a:t>
            </a:r>
            <a:r>
              <a:rPr dirty="0" err="1" smtClean="0"/>
              <a:t>l'attivazione</a:t>
            </a:r>
            <a:r>
              <a:rPr lang="it-IT" dirty="0" smtClean="0"/>
              <a:t>.</a:t>
            </a:r>
            <a:endParaRPr sz="2000" dirty="0"/>
          </a:p>
          <a:p>
            <a:pPr>
              <a:defRPr sz="2000"/>
            </a:pPr>
            <a:r>
              <a:rPr dirty="0"/>
              <a:t>(2) </a:t>
            </a:r>
            <a:r>
              <a:rPr sz="2100" b="1" dirty="0" err="1"/>
              <a:t>Inseri</a:t>
            </a:r>
            <a:r>
              <a:rPr lang="it-IT" sz="2100" b="1" dirty="0"/>
              <a:t>sci </a:t>
            </a:r>
            <a:r>
              <a:rPr b="1" dirty="0" err="1" smtClean="0"/>
              <a:t>il</a:t>
            </a:r>
            <a:r>
              <a:rPr b="1" dirty="0" smtClean="0"/>
              <a:t> </a:t>
            </a:r>
            <a:r>
              <a:rPr b="1" dirty="0" err="1"/>
              <a:t>codice</a:t>
            </a:r>
            <a:r>
              <a:rPr b="1" dirty="0"/>
              <a:t> PIN </a:t>
            </a:r>
            <a:r>
              <a:rPr dirty="0"/>
              <a:t>e </a:t>
            </a:r>
            <a:r>
              <a:rPr sz="2100" dirty="0" err="1"/>
              <a:t>clicca</a:t>
            </a:r>
            <a:r>
              <a:rPr lang="it-IT" dirty="0" smtClean="0">
                <a:solidFill>
                  <a:srgbClr val="FF0000"/>
                </a:solidFill>
              </a:rPr>
              <a:t> </a:t>
            </a:r>
            <a:r>
              <a:rPr dirty="0" err="1" smtClean="0"/>
              <a:t>sulla</a:t>
            </a:r>
            <a:r>
              <a:rPr dirty="0" smtClean="0"/>
              <a:t> </a:t>
            </a:r>
            <a:r>
              <a:rPr dirty="0" err="1"/>
              <a:t>freccia</a:t>
            </a:r>
            <a:r>
              <a:rPr dirty="0"/>
              <a:t>. </a:t>
            </a:r>
            <a:endParaRPr sz="2000" dirty="0"/>
          </a:p>
          <a:p>
            <a:pPr>
              <a:defRPr sz="2000"/>
            </a:pPr>
            <a:r>
              <a:rPr dirty="0"/>
              <a:t>(3) </a:t>
            </a:r>
            <a:r>
              <a:rPr sz="2100" dirty="0" err="1"/>
              <a:t>Conferma</a:t>
            </a:r>
            <a:r>
              <a:rPr lang="it-IT" dirty="0" smtClean="0">
                <a:solidFill>
                  <a:srgbClr val="FF0000"/>
                </a:solidFill>
              </a:rPr>
              <a:t> </a:t>
            </a:r>
            <a:r>
              <a:rPr dirty="0" err="1" smtClean="0"/>
              <a:t>autenticando</a:t>
            </a:r>
            <a:r>
              <a:rPr dirty="0" smtClean="0"/>
              <a:t> </a:t>
            </a:r>
            <a:r>
              <a:rPr b="1" dirty="0"/>
              <a:t>le </a:t>
            </a:r>
            <a:r>
              <a:rPr b="1" dirty="0" err="1"/>
              <a:t>impronte</a:t>
            </a:r>
            <a:r>
              <a:rPr b="1" dirty="0"/>
              <a:t> </a:t>
            </a:r>
            <a:r>
              <a:rPr b="1" dirty="0" err="1"/>
              <a:t>digitali</a:t>
            </a:r>
            <a:r>
              <a:rPr dirty="0"/>
              <a:t>. Sarai </a:t>
            </a:r>
            <a:r>
              <a:rPr dirty="0" err="1"/>
              <a:t>automaticamente</a:t>
            </a:r>
            <a:r>
              <a:rPr dirty="0"/>
              <a:t> </a:t>
            </a:r>
            <a:r>
              <a:rPr dirty="0" err="1"/>
              <a:t>reindirizzato</a:t>
            </a:r>
            <a:r>
              <a:rPr dirty="0"/>
              <a:t> </a:t>
            </a:r>
            <a:r>
              <a:rPr dirty="0" err="1"/>
              <a:t>alla</a:t>
            </a:r>
            <a:r>
              <a:rPr dirty="0"/>
              <a:t> </a:t>
            </a:r>
            <a:r>
              <a:rPr dirty="0" err="1"/>
              <a:t>pagina</a:t>
            </a:r>
            <a:r>
              <a:rPr dirty="0"/>
              <a:t> di </a:t>
            </a:r>
            <a:r>
              <a:rPr dirty="0" err="1"/>
              <a:t>benvenuto</a:t>
            </a:r>
            <a:r>
              <a:rPr dirty="0"/>
              <a:t>.</a:t>
            </a:r>
            <a:endParaRPr sz="2000" dirty="0"/>
          </a:p>
          <a:p>
            <a:endParaRPr sz="2000" dirty="0"/>
          </a:p>
        </p:txBody>
      </p:sp>
      <p:sp>
        <p:nvSpPr>
          <p:cNvPr id="9" name="TextBox 8"/>
          <p:cNvSpPr txBox="1"/>
          <p:nvPr/>
        </p:nvSpPr>
        <p:spPr>
          <a:xfrm>
            <a:off x="6432837" y="2290545"/>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663434" y="2290545"/>
            <a:ext cx="301686" cy="369332"/>
          </a:xfrm>
          <a:prstGeom prst="rect">
            <a:avLst/>
          </a:prstGeom>
          <a:noFill/>
        </p:spPr>
        <p:txBody>
          <a:bodyPr wrap="none">
            <a:spAutoFit/>
          </a:bodyPr>
          <a:lstStyle/>
          <a:p>
            <a:pPr>
              <a:defRPr b="1"/>
            </a:pPr>
            <a:r>
              <a:t>2</a:t>
            </a:r>
            <a:endParaRPr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a:spAutoFit/>
          </a:bodyPr>
          <a:lstStyle/>
          <a:p>
            <a:pPr>
              <a:defRPr b="1"/>
            </a:pPr>
            <a:r>
              <a:t>3</a:t>
            </a:r>
            <a:endParaRPr b="1"/>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EU Login Mobile App</a:t>
            </a:r>
            <a:endParaRPr sz="280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Riconoscimento delle impronte digitali</a:t>
            </a:r>
            <a:endParaRPr sz="3600"/>
          </a:p>
        </p:txBody>
      </p:sp>
    </p:spTree>
    <p:extLst>
      <p:ext uri="{BB962C8B-B14F-4D97-AF65-F5344CB8AC3E}">
        <p14:creationId xmlns:p14="http://schemas.microsoft.com/office/powerpoint/2010/main" val="31242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fontScale="92500" lnSpcReduction="20000"/>
          </a:bodyPr>
          <a:lstStyle/>
          <a:p>
            <a:pPr>
              <a:defRPr sz="2000"/>
            </a:pPr>
            <a:r>
              <a:rPr b="1" dirty="0" err="1" smtClean="0"/>
              <a:t>Seleziona</a:t>
            </a:r>
            <a:r>
              <a:rPr lang="it-IT" b="1" dirty="0" smtClean="0"/>
              <a:t> </a:t>
            </a:r>
            <a:r>
              <a:rPr b="1" dirty="0" smtClean="0"/>
              <a:t>"</a:t>
            </a:r>
            <a:r>
              <a:rPr lang="it-IT" b="1" dirty="0" smtClean="0"/>
              <a:t>App EU Login con codice </a:t>
            </a:r>
            <a:r>
              <a:rPr b="1" dirty="0" smtClean="0"/>
              <a:t>QR" </a:t>
            </a:r>
            <a:r>
              <a:rPr dirty="0"/>
              <a:t>come </a:t>
            </a:r>
            <a:r>
              <a:rPr dirty="0" err="1"/>
              <a:t>metodo</a:t>
            </a:r>
            <a:r>
              <a:rPr dirty="0"/>
              <a:t> di </a:t>
            </a:r>
            <a:r>
              <a:rPr dirty="0" err="1"/>
              <a:t>verifica</a:t>
            </a:r>
            <a:r>
              <a:rPr dirty="0"/>
              <a:t>.</a:t>
            </a:r>
          </a:p>
          <a:p>
            <a:pPr>
              <a:defRPr sz="2000"/>
            </a:pPr>
            <a:r>
              <a:rPr b="1" dirty="0" err="1"/>
              <a:t>Inserisci</a:t>
            </a:r>
            <a:r>
              <a:rPr b="1" dirty="0"/>
              <a:t> la password </a:t>
            </a:r>
            <a:r>
              <a:rPr dirty="0" err="1"/>
              <a:t>nel</a:t>
            </a:r>
            <a:r>
              <a:rPr dirty="0"/>
              <a:t> campo "Password" e </a:t>
            </a:r>
            <a:r>
              <a:rPr dirty="0" err="1"/>
              <a:t>clicca</a:t>
            </a:r>
            <a:r>
              <a:rPr dirty="0"/>
              <a:t> </a:t>
            </a:r>
            <a:r>
              <a:rPr dirty="0" err="1"/>
              <a:t>su</a:t>
            </a:r>
            <a:r>
              <a:rPr dirty="0"/>
              <a:t> "</a:t>
            </a:r>
            <a:r>
              <a:rPr b="1" dirty="0" err="1"/>
              <a:t>Accedi</a:t>
            </a:r>
            <a:r>
              <a:rPr dirty="0"/>
              <a:t>": </a:t>
            </a:r>
            <a:r>
              <a:rPr lang="it-IT" dirty="0" smtClean="0"/>
              <a:t>sullo </a:t>
            </a:r>
            <a:r>
              <a:rPr dirty="0" err="1" smtClean="0"/>
              <a:t>schermo</a:t>
            </a:r>
            <a:r>
              <a:rPr dirty="0" smtClean="0"/>
              <a:t> </a:t>
            </a:r>
            <a:r>
              <a:rPr dirty="0" err="1"/>
              <a:t>viene</a:t>
            </a:r>
            <a:r>
              <a:rPr dirty="0"/>
              <a:t> </a:t>
            </a:r>
            <a:r>
              <a:rPr dirty="0" err="1"/>
              <a:t>visualizzato</a:t>
            </a:r>
            <a:r>
              <a:rPr dirty="0"/>
              <a:t> un </a:t>
            </a:r>
            <a:r>
              <a:rPr dirty="0" err="1"/>
              <a:t>codice</a:t>
            </a:r>
            <a:r>
              <a:rPr dirty="0"/>
              <a:t> </a:t>
            </a:r>
            <a:r>
              <a:rPr dirty="0" smtClean="0"/>
              <a:t>QR</a:t>
            </a:r>
            <a:endParaRPr sz="2000" strike="sngStrike" dirty="0">
              <a:solidFill>
                <a:srgbClr val="FF0000"/>
              </a:solidFill>
            </a:endParaRPr>
          </a:p>
          <a:p>
            <a:pPr>
              <a:defRPr sz="2000"/>
            </a:pPr>
            <a:r>
              <a:rPr dirty="0"/>
              <a:t>(1) </a:t>
            </a:r>
            <a:r>
              <a:rPr lang="it-IT" dirty="0" smtClean="0"/>
              <a:t>Seleziona </a:t>
            </a:r>
            <a:r>
              <a:rPr dirty="0" smtClean="0"/>
              <a:t>"</a:t>
            </a:r>
            <a:r>
              <a:rPr b="1" dirty="0" smtClean="0"/>
              <a:t>Scan</a:t>
            </a:r>
            <a:r>
              <a:rPr lang="it-IT" b="1" dirty="0" smtClean="0"/>
              <a:t>sione</a:t>
            </a:r>
            <a:r>
              <a:rPr b="1" dirty="0" smtClean="0"/>
              <a:t> </a:t>
            </a:r>
            <a:r>
              <a:rPr lang="nl-BE" b="1" dirty="0" smtClean="0"/>
              <a:t>codice </a:t>
            </a:r>
            <a:r>
              <a:rPr b="1" dirty="0" smtClean="0"/>
              <a:t>QR</a:t>
            </a:r>
            <a:r>
              <a:rPr dirty="0" smtClean="0"/>
              <a:t>" </a:t>
            </a:r>
            <a:r>
              <a:rPr dirty="0" err="1"/>
              <a:t>nell'App</a:t>
            </a:r>
            <a:r>
              <a:rPr dirty="0"/>
              <a:t> e </a:t>
            </a:r>
            <a:r>
              <a:rPr dirty="0" err="1" smtClean="0"/>
              <a:t>posizio</a:t>
            </a:r>
            <a:r>
              <a:rPr sz="2100" dirty="0" err="1" smtClean="0"/>
              <a:t>na</a:t>
            </a:r>
            <a:r>
              <a:rPr lang="it-IT" dirty="0" smtClean="0">
                <a:solidFill>
                  <a:srgbClr val="FF0000"/>
                </a:solidFill>
              </a:rPr>
              <a:t> </a:t>
            </a:r>
            <a:r>
              <a:rPr dirty="0" smtClean="0"/>
              <a:t>la </a:t>
            </a:r>
            <a:r>
              <a:rPr dirty="0" err="1"/>
              <a:t>fotocamera</a:t>
            </a:r>
            <a:r>
              <a:rPr dirty="0"/>
              <a:t> </a:t>
            </a:r>
            <a:r>
              <a:rPr dirty="0" err="1"/>
              <a:t>sullo</a:t>
            </a:r>
            <a:r>
              <a:rPr dirty="0"/>
              <a:t> </a:t>
            </a:r>
            <a:r>
              <a:rPr dirty="0" err="1"/>
              <a:t>schermo</a:t>
            </a:r>
            <a:r>
              <a:rPr dirty="0"/>
              <a:t> </a:t>
            </a:r>
            <a:r>
              <a:rPr dirty="0" err="1"/>
              <a:t>fino</a:t>
            </a:r>
            <a:r>
              <a:rPr dirty="0"/>
              <a:t> al </a:t>
            </a:r>
            <a:r>
              <a:rPr dirty="0" err="1"/>
              <a:t>riconoscimento</a:t>
            </a:r>
            <a:r>
              <a:rPr dirty="0"/>
              <a:t> del </a:t>
            </a:r>
            <a:r>
              <a:rPr dirty="0" err="1"/>
              <a:t>codice</a:t>
            </a:r>
            <a:endParaRPr sz="2000" dirty="0"/>
          </a:p>
          <a:p>
            <a:pPr>
              <a:defRPr sz="2000"/>
            </a:pPr>
            <a:r>
              <a:rPr dirty="0"/>
              <a:t>(2) </a:t>
            </a:r>
            <a:r>
              <a:rPr dirty="0" err="1"/>
              <a:t>L'app</a:t>
            </a:r>
            <a:r>
              <a:rPr dirty="0"/>
              <a:t> mobile EU Login </a:t>
            </a:r>
            <a:r>
              <a:rPr dirty="0" err="1"/>
              <a:t>visualizza</a:t>
            </a:r>
            <a:r>
              <a:rPr dirty="0"/>
              <a:t> </a:t>
            </a:r>
            <a:r>
              <a:rPr dirty="0" err="1"/>
              <a:t>una</a:t>
            </a:r>
            <a:r>
              <a:rPr dirty="0"/>
              <a:t> password </a:t>
            </a:r>
            <a:r>
              <a:rPr b="1" dirty="0" err="1"/>
              <a:t>una</a:t>
            </a:r>
            <a:r>
              <a:rPr b="1" dirty="0"/>
              <a:t> </a:t>
            </a:r>
            <a:r>
              <a:rPr b="1" dirty="0" err="1"/>
              <a:t>tantum</a:t>
            </a:r>
            <a:r>
              <a:rPr b="1" dirty="0"/>
              <a:t>. </a:t>
            </a:r>
            <a:r>
              <a:rPr dirty="0"/>
              <a:t>(3) </a:t>
            </a:r>
            <a:r>
              <a:rPr lang="it-IT" b="1" dirty="0" smtClean="0"/>
              <a:t>Inseriscila </a:t>
            </a:r>
            <a:r>
              <a:rPr dirty="0" err="1" smtClean="0"/>
              <a:t>nel</a:t>
            </a:r>
            <a:r>
              <a:rPr dirty="0" smtClean="0"/>
              <a:t> </a:t>
            </a:r>
            <a:r>
              <a:rPr dirty="0"/>
              <a:t>campo "</a:t>
            </a:r>
            <a:r>
              <a:rPr dirty="0" err="1"/>
              <a:t>Codice</a:t>
            </a:r>
            <a:r>
              <a:rPr dirty="0"/>
              <a:t> </a:t>
            </a:r>
            <a:r>
              <a:rPr dirty="0" err="1"/>
              <a:t>generato</a:t>
            </a:r>
            <a:r>
              <a:rPr dirty="0"/>
              <a:t> </a:t>
            </a:r>
            <a:r>
              <a:rPr dirty="0" smtClean="0"/>
              <a:t>dal</a:t>
            </a:r>
            <a:r>
              <a:rPr lang="it-IT" dirty="0" smtClean="0"/>
              <a:t>l'</a:t>
            </a:r>
            <a:r>
              <a:rPr dirty="0" smtClean="0"/>
              <a:t>app</a:t>
            </a:r>
            <a:r>
              <a:rPr lang="it-IT" dirty="0" smtClean="0"/>
              <a:t> EU Login</a:t>
            </a:r>
            <a:r>
              <a:rPr dirty="0" smtClean="0"/>
              <a:t>" </a:t>
            </a:r>
            <a:r>
              <a:rPr dirty="0"/>
              <a:t>e </a:t>
            </a:r>
            <a:r>
              <a:rPr dirty="0" err="1" smtClean="0"/>
              <a:t>clicca</a:t>
            </a:r>
            <a:r>
              <a:rPr lang="it-IT" strike="sngStrike" dirty="0" smtClean="0"/>
              <a:t> </a:t>
            </a:r>
            <a:r>
              <a:rPr dirty="0" err="1" smtClean="0"/>
              <a:t>su</a:t>
            </a:r>
            <a:r>
              <a:rPr dirty="0" smtClean="0"/>
              <a:t> </a:t>
            </a:r>
            <a:r>
              <a:rPr dirty="0"/>
              <a:t>"</a:t>
            </a:r>
            <a:r>
              <a:rPr b="1" dirty="0" err="1" smtClean="0"/>
              <a:t>Acce</a:t>
            </a:r>
            <a:r>
              <a:rPr lang="it-IT" b="1" dirty="0" smtClean="0"/>
              <a:t>sso</a:t>
            </a:r>
            <a:r>
              <a:rPr dirty="0" smtClean="0"/>
              <a:t>" </a:t>
            </a:r>
            <a:r>
              <a:rPr dirty="0"/>
              <a:t>per </a:t>
            </a:r>
            <a:r>
              <a:rPr dirty="0" err="1"/>
              <a:t>procedere</a:t>
            </a:r>
            <a:r>
              <a:rPr dirty="0"/>
              <a:t>.</a:t>
            </a:r>
            <a:endParaRPr sz="2000" dirty="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6279067"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rPr dirty="0" err="1"/>
              <a:t>Codice</a:t>
            </a:r>
            <a:r>
              <a:rPr dirty="0"/>
              <a:t> QR </a:t>
            </a:r>
            <a:r>
              <a:rPr dirty="0" err="1"/>
              <a:t>dell'app</a:t>
            </a:r>
            <a:r>
              <a:rPr dirty="0"/>
              <a:t> EU Login per </a:t>
            </a:r>
            <a:r>
              <a:rPr dirty="0" err="1"/>
              <a:t>dispositivi</a:t>
            </a:r>
            <a:r>
              <a:rPr dirty="0"/>
              <a:t> </a:t>
            </a:r>
            <a:r>
              <a:rPr dirty="0" err="1"/>
              <a:t>mobili</a:t>
            </a:r>
            <a:endParaRPr sz="2400" dirty="0"/>
          </a:p>
        </p:txBody>
      </p:sp>
      <p:sp>
        <p:nvSpPr>
          <p:cNvPr id="9" name="TextBox 8"/>
          <p:cNvSpPr txBox="1"/>
          <p:nvPr/>
        </p:nvSpPr>
        <p:spPr>
          <a:xfrm>
            <a:off x="6551501" y="1418276"/>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497207" y="1989281"/>
            <a:ext cx="301686" cy="369332"/>
          </a:xfrm>
          <a:prstGeom prst="rect">
            <a:avLst/>
          </a:prstGeom>
          <a:noFill/>
        </p:spPr>
        <p:txBody>
          <a:bodyPr wrap="none">
            <a:spAutoFit/>
          </a:bodyPr>
          <a:lstStyle/>
          <a:p>
            <a:pPr>
              <a:defRPr b="1"/>
            </a:pPr>
            <a:r>
              <a:t>2</a:t>
            </a:r>
            <a:endParaRPr b="1"/>
          </a:p>
        </p:txBody>
      </p:sp>
      <p:sp>
        <p:nvSpPr>
          <p:cNvPr id="11" name="TextBox 10"/>
          <p:cNvSpPr txBox="1"/>
          <p:nvPr/>
        </p:nvSpPr>
        <p:spPr>
          <a:xfrm>
            <a:off x="8323304" y="4870768"/>
            <a:ext cx="301686" cy="369332"/>
          </a:xfrm>
          <a:prstGeom prst="rect">
            <a:avLst/>
          </a:prstGeom>
          <a:noFill/>
        </p:spPr>
        <p:txBody>
          <a:bodyPr wrap="none">
            <a:spAutoFit/>
          </a:bodyPr>
          <a:lstStyle/>
          <a:p>
            <a:pPr>
              <a:defRPr b="1"/>
            </a:pPr>
            <a:r>
              <a:t>3</a:t>
            </a:r>
            <a:endParaRPr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Codice QR</a:t>
            </a:r>
            <a:endParaRPr sz="3600"/>
          </a:p>
        </p:txBody>
      </p:sp>
    </p:spTree>
    <p:extLst>
      <p:ext uri="{BB962C8B-B14F-4D97-AF65-F5344CB8AC3E}">
        <p14:creationId xmlns:p14="http://schemas.microsoft.com/office/powerpoint/2010/main" val="158545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t>Informazioni supplementari</a:t>
            </a:r>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pPr>
              <a:defRPr sz="2000"/>
            </a:pPr>
            <a:r>
              <a:rPr dirty="0" err="1"/>
              <a:t>Ulteriori</a:t>
            </a:r>
            <a:r>
              <a:rPr dirty="0"/>
              <a:t> </a:t>
            </a:r>
            <a:r>
              <a:rPr dirty="0" err="1"/>
              <a:t>informazioni</a:t>
            </a:r>
            <a:r>
              <a:rPr dirty="0"/>
              <a:t> </a:t>
            </a:r>
            <a:r>
              <a:rPr dirty="0" err="1"/>
              <a:t>su</a:t>
            </a:r>
            <a:r>
              <a:rPr dirty="0"/>
              <a:t> come </a:t>
            </a:r>
            <a:r>
              <a:rPr dirty="0" err="1"/>
              <a:t>creare</a:t>
            </a:r>
            <a:r>
              <a:rPr dirty="0"/>
              <a:t> </a:t>
            </a:r>
            <a:r>
              <a:rPr dirty="0" err="1"/>
              <a:t>l'account</a:t>
            </a:r>
            <a:r>
              <a:rPr dirty="0"/>
              <a:t> EU Login e </a:t>
            </a:r>
            <a:r>
              <a:rPr dirty="0" err="1"/>
              <a:t>impostare</a:t>
            </a:r>
            <a:r>
              <a:rPr dirty="0"/>
              <a:t> </a:t>
            </a:r>
            <a:r>
              <a:rPr dirty="0" err="1"/>
              <a:t>l'autenticazione</a:t>
            </a:r>
            <a:r>
              <a:rPr dirty="0"/>
              <a:t> a due </a:t>
            </a:r>
            <a:r>
              <a:rPr dirty="0" err="1"/>
              <a:t>fattori</a:t>
            </a:r>
            <a:r>
              <a:rPr dirty="0"/>
              <a:t> </a:t>
            </a:r>
            <a:r>
              <a:rPr dirty="0" err="1"/>
              <a:t>sono</a:t>
            </a:r>
            <a:r>
              <a:rPr dirty="0"/>
              <a:t> </a:t>
            </a:r>
            <a:r>
              <a:rPr dirty="0" err="1"/>
              <a:t>reperibili</a:t>
            </a:r>
            <a:r>
              <a:rPr dirty="0"/>
              <a:t> </a:t>
            </a:r>
            <a:r>
              <a:rPr dirty="0" err="1"/>
              <a:t>nella</a:t>
            </a:r>
            <a:r>
              <a:rPr dirty="0"/>
              <a:t> </a:t>
            </a:r>
            <a:r>
              <a:rPr dirty="0" err="1">
                <a:hlinkClick r:id="rId3"/>
              </a:rPr>
              <a:t>guida</a:t>
            </a:r>
            <a:r>
              <a:rPr dirty="0">
                <a:hlinkClick r:id="rId3"/>
              </a:rPr>
              <a:t> </a:t>
            </a:r>
            <a:r>
              <a:rPr dirty="0" err="1">
                <a:hlinkClick r:id="rId3"/>
              </a:rPr>
              <a:t>dell'utente</a:t>
            </a:r>
            <a:r>
              <a:rPr dirty="0">
                <a:hlinkClick r:id="rId3"/>
              </a:rPr>
              <a:t> EU Login</a:t>
            </a:r>
            <a:r>
              <a:rPr dirty="0"/>
              <a:t>.</a:t>
            </a:r>
          </a:p>
          <a:p>
            <a:pPr>
              <a:defRPr sz="2000"/>
            </a:pPr>
            <a:r>
              <a:rPr dirty="0"/>
              <a:t>Si </a:t>
            </a:r>
            <a:r>
              <a:rPr dirty="0" err="1"/>
              <a:t>rimanda</a:t>
            </a:r>
            <a:r>
              <a:rPr dirty="0"/>
              <a:t> </a:t>
            </a:r>
            <a:r>
              <a:rPr dirty="0" err="1"/>
              <a:t>alla</a:t>
            </a:r>
            <a:r>
              <a:rPr dirty="0"/>
              <a:t> </a:t>
            </a:r>
            <a:r>
              <a:rPr dirty="0" err="1"/>
              <a:t>guida</a:t>
            </a:r>
            <a:r>
              <a:rPr dirty="0"/>
              <a:t> di cui </a:t>
            </a:r>
            <a:r>
              <a:rPr dirty="0" err="1"/>
              <a:t>sopra</a:t>
            </a:r>
            <a:r>
              <a:rPr dirty="0"/>
              <a:t> se </a:t>
            </a:r>
            <a:r>
              <a:rPr dirty="0" err="1"/>
              <a:t>invece</a:t>
            </a:r>
            <a:r>
              <a:rPr dirty="0"/>
              <a:t> </a:t>
            </a:r>
            <a:r>
              <a:rPr dirty="0" err="1"/>
              <a:t>della</a:t>
            </a:r>
            <a:r>
              <a:rPr dirty="0"/>
              <a:t> </a:t>
            </a:r>
            <a:r>
              <a:rPr dirty="0" err="1"/>
              <a:t>verifica</a:t>
            </a:r>
            <a:r>
              <a:rPr dirty="0"/>
              <a:t> mobile </a:t>
            </a:r>
            <a:r>
              <a:rPr dirty="0" err="1"/>
              <a:t>si</a:t>
            </a:r>
            <a:r>
              <a:rPr dirty="0"/>
              <a:t> </a:t>
            </a:r>
            <a:r>
              <a:rPr dirty="0" err="1"/>
              <a:t>desidera</a:t>
            </a:r>
            <a:r>
              <a:rPr dirty="0"/>
              <a:t> </a:t>
            </a:r>
            <a:r>
              <a:rPr lang="it-IT" dirty="0" smtClean="0"/>
              <a:t>imposatre </a:t>
            </a:r>
            <a:r>
              <a:rPr dirty="0" smtClean="0"/>
              <a:t>un </a:t>
            </a:r>
            <a:r>
              <a:rPr dirty="0" err="1"/>
              <a:t>metodo</a:t>
            </a:r>
            <a:r>
              <a:rPr dirty="0"/>
              <a:t> di </a:t>
            </a:r>
            <a:r>
              <a:rPr dirty="0" err="1"/>
              <a:t>autenticazione</a:t>
            </a:r>
            <a:r>
              <a:rPr dirty="0"/>
              <a:t> </a:t>
            </a:r>
            <a:r>
              <a:rPr lang="it-IT" dirty="0"/>
              <a:t>'</a:t>
            </a:r>
            <a:r>
              <a:rPr lang="it-IT" dirty="0" smtClean="0"/>
              <a:t>Chiave di sicurezza’ </a:t>
            </a:r>
            <a:r>
              <a:rPr dirty="0" smtClean="0"/>
              <a:t>(SK</a:t>
            </a:r>
            <a:r>
              <a:rPr dirty="0"/>
              <a:t>) e/o </a:t>
            </a:r>
            <a:r>
              <a:rPr lang="it-IT" dirty="0" smtClean="0"/>
              <a:t>'Trusted platform’ </a:t>
            </a:r>
            <a:r>
              <a:rPr dirty="0" smtClean="0"/>
              <a:t>(TP</a:t>
            </a:r>
            <a:r>
              <a:rPr dirty="0"/>
              <a:t>).</a:t>
            </a:r>
          </a:p>
          <a:p>
            <a:pPr>
              <a:defRPr sz="2000"/>
            </a:pPr>
            <a:r>
              <a:rPr dirty="0" err="1"/>
              <a:t>Puoi</a:t>
            </a:r>
            <a:r>
              <a:rPr dirty="0"/>
              <a:t> </a:t>
            </a:r>
            <a:r>
              <a:rPr dirty="0" err="1"/>
              <a:t>anche</a:t>
            </a:r>
            <a:r>
              <a:rPr dirty="0"/>
              <a:t> </a:t>
            </a:r>
            <a:r>
              <a:rPr dirty="0" err="1"/>
              <a:t>guardare</a:t>
            </a:r>
            <a:r>
              <a:rPr dirty="0"/>
              <a:t> </a:t>
            </a:r>
            <a:r>
              <a:rPr dirty="0" err="1"/>
              <a:t>questo</a:t>
            </a:r>
            <a:r>
              <a:rPr dirty="0"/>
              <a:t> </a:t>
            </a:r>
            <a:r>
              <a:rPr lang="nl-BE" dirty="0" smtClean="0">
                <a:hlinkClick r:id="rId4"/>
              </a:rPr>
              <a:t>video tutorial</a:t>
            </a:r>
            <a:r>
              <a:rPr dirty="0" smtClean="0"/>
              <a:t>.</a:t>
            </a:r>
            <a:endParaRPr dirty="0"/>
          </a:p>
          <a:p>
            <a:endParaRPr sz="2000" dirty="0"/>
          </a:p>
          <a:p>
            <a:endParaRPr sz="2000" dirty="0"/>
          </a:p>
        </p:txBody>
      </p:sp>
      <p:sp>
        <p:nvSpPr>
          <p:cNvPr id="8" name="TextBox 7"/>
          <p:cNvSpPr txBox="1"/>
          <p:nvPr/>
        </p:nvSpPr>
        <p:spPr>
          <a:xfrm>
            <a:off x="289658" y="6373002"/>
            <a:ext cx="11471640" cy="738664"/>
          </a:xfrm>
          <a:prstGeom prst="rect">
            <a:avLst/>
          </a:prstGeom>
          <a:noFill/>
        </p:spPr>
        <p:txBody>
          <a:bodyPr wrap="square">
            <a:spAutoFit/>
          </a:bodyPr>
          <a:lstStyle/>
          <a:p>
            <a:pPr>
              <a:defRPr sz="1400" b="1"/>
            </a:pPr>
            <a:r>
              <a:rPr dirty="0"/>
              <a:t>Se </a:t>
            </a:r>
            <a:r>
              <a:rPr lang="it-IT" dirty="0" smtClean="0"/>
              <a:t>hai</a:t>
            </a:r>
            <a:r>
              <a:rPr lang="it-IT" dirty="0" smtClean="0">
                <a:solidFill>
                  <a:srgbClr val="FF0000"/>
                </a:solidFill>
              </a:rPr>
              <a:t> </a:t>
            </a:r>
            <a:r>
              <a:rPr dirty="0" err="1" smtClean="0"/>
              <a:t>seguito</a:t>
            </a:r>
            <a:r>
              <a:rPr dirty="0" smtClean="0"/>
              <a:t> </a:t>
            </a:r>
            <a:r>
              <a:rPr dirty="0" err="1"/>
              <a:t>tutte</a:t>
            </a:r>
            <a:r>
              <a:rPr dirty="0"/>
              <a:t> le </a:t>
            </a:r>
            <a:r>
              <a:rPr dirty="0" err="1"/>
              <a:t>fasi</a:t>
            </a:r>
            <a:r>
              <a:rPr dirty="0"/>
              <a:t> e non </a:t>
            </a:r>
            <a:r>
              <a:rPr lang="it-IT" dirty="0" smtClean="0"/>
              <a:t>sei </a:t>
            </a:r>
            <a:r>
              <a:rPr dirty="0" err="1" smtClean="0"/>
              <a:t>riuscit</a:t>
            </a:r>
            <a:r>
              <a:rPr lang="it-IT" dirty="0" smtClean="0"/>
              <a:t>o/a </a:t>
            </a:r>
            <a:r>
              <a:rPr dirty="0" smtClean="0"/>
              <a:t>a </a:t>
            </a:r>
            <a:r>
              <a:rPr lang="it-IT" dirty="0" smtClean="0"/>
              <a:t>impostare </a:t>
            </a:r>
            <a:r>
              <a:rPr dirty="0" err="1" smtClean="0"/>
              <a:t>l'autenticazione</a:t>
            </a:r>
            <a:r>
              <a:rPr dirty="0" smtClean="0"/>
              <a:t> </a:t>
            </a:r>
            <a:r>
              <a:rPr dirty="0"/>
              <a:t>a due </a:t>
            </a:r>
            <a:r>
              <a:rPr dirty="0" err="1"/>
              <a:t>fattori</a:t>
            </a:r>
            <a:r>
              <a:rPr dirty="0"/>
              <a:t>, </a:t>
            </a:r>
            <a:r>
              <a:rPr dirty="0" err="1" smtClean="0">
                <a:hlinkClick r:id="rId5"/>
              </a:rPr>
              <a:t>contatta</a:t>
            </a:r>
            <a:r>
              <a:rPr lang="it-IT" strike="sngStrike" dirty="0" smtClean="0">
                <a:solidFill>
                  <a:srgbClr val="FF0000"/>
                </a:solidFill>
                <a:hlinkClick r:id="rId5"/>
              </a:rPr>
              <a:t> </a:t>
            </a:r>
            <a:r>
              <a:rPr dirty="0" err="1" smtClean="0"/>
              <a:t>il</a:t>
            </a:r>
            <a:r>
              <a:rPr dirty="0" smtClean="0"/>
              <a:t> </a:t>
            </a:r>
            <a:r>
              <a:rPr dirty="0" err="1"/>
              <a:t>supporto</a:t>
            </a:r>
            <a:r>
              <a:rPr dirty="0"/>
              <a:t> </a:t>
            </a:r>
            <a:r>
              <a:rPr dirty="0" err="1" smtClean="0"/>
              <a:t>esterno</a:t>
            </a:r>
            <a:r>
              <a:rPr dirty="0" smtClean="0"/>
              <a:t> </a:t>
            </a:r>
            <a:r>
              <a:rPr dirty="0"/>
              <a:t>EU Login </a:t>
            </a:r>
            <a:r>
              <a:rPr dirty="0" smtClean="0"/>
              <a:t>(</a:t>
            </a:r>
            <a:r>
              <a:rPr dirty="0" err="1"/>
              <a:t>Orario</a:t>
            </a:r>
            <a:r>
              <a:rPr dirty="0"/>
              <a:t> di </a:t>
            </a:r>
            <a:r>
              <a:rPr dirty="0" err="1"/>
              <a:t>lavoro</a:t>
            </a:r>
            <a:r>
              <a:rPr dirty="0"/>
              <a:t> </a:t>
            </a:r>
            <a:r>
              <a:rPr dirty="0" err="1"/>
              <a:t>della</a:t>
            </a:r>
            <a:r>
              <a:rPr dirty="0"/>
              <a:t> </a:t>
            </a:r>
            <a:r>
              <a:rPr dirty="0" smtClean="0"/>
              <a:t>C</a:t>
            </a:r>
            <a:r>
              <a:rPr lang="it-IT" dirty="0" smtClean="0"/>
              <a:t>ommissione </a:t>
            </a:r>
            <a:r>
              <a:rPr dirty="0" smtClean="0"/>
              <a:t>E</a:t>
            </a:r>
            <a:r>
              <a:rPr lang="it-IT" dirty="0" smtClean="0"/>
              <a:t>uropea</a:t>
            </a:r>
            <a:r>
              <a:rPr dirty="0" smtClean="0"/>
              <a:t>: 8</a:t>
            </a:r>
            <a:r>
              <a:rPr lang="it-IT" dirty="0" smtClean="0"/>
              <a:t>:00</a:t>
            </a:r>
            <a:r>
              <a:rPr dirty="0" smtClean="0"/>
              <a:t>-</a:t>
            </a:r>
            <a:r>
              <a:rPr lang="it-IT" dirty="0" smtClean="0"/>
              <a:t>19:00</a:t>
            </a:r>
            <a:r>
              <a:rPr dirty="0" smtClean="0"/>
              <a:t> </a:t>
            </a:r>
            <a:r>
              <a:rPr dirty="0"/>
              <a:t>CET</a:t>
            </a:r>
            <a:r>
              <a:rPr dirty="0" smtClean="0"/>
              <a:t>)</a:t>
            </a:r>
            <a:endParaRPr dirty="0"/>
          </a:p>
          <a:p>
            <a:endParaRPr sz="1400" dirty="0"/>
          </a:p>
        </p:txBody>
      </p:sp>
    </p:spTree>
    <p:extLst>
      <p:ext uri="{BB962C8B-B14F-4D97-AF65-F5344CB8AC3E}">
        <p14:creationId xmlns:p14="http://schemas.microsoft.com/office/powerpoint/2010/main" val="34399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t>Grazie</a:t>
            </a:r>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defRPr sz="2000"/>
            </a:pPr>
            <a:r>
              <a:rPr dirty="0"/>
              <a:t>Prima di </a:t>
            </a:r>
            <a:r>
              <a:rPr dirty="0" err="1"/>
              <a:t>iniziare</a:t>
            </a:r>
            <a:r>
              <a:rPr dirty="0"/>
              <a:t>, </a:t>
            </a:r>
            <a:r>
              <a:rPr dirty="0" err="1"/>
              <a:t>una</a:t>
            </a:r>
            <a:r>
              <a:rPr dirty="0"/>
              <a:t> breve </a:t>
            </a:r>
            <a:r>
              <a:rPr dirty="0" err="1"/>
              <a:t>spiegazione</a:t>
            </a:r>
            <a:r>
              <a:rPr dirty="0"/>
              <a:t> </a:t>
            </a:r>
            <a:r>
              <a:rPr dirty="0" err="1"/>
              <a:t>della</a:t>
            </a:r>
            <a:r>
              <a:rPr dirty="0"/>
              <a:t> </a:t>
            </a:r>
            <a:r>
              <a:rPr dirty="0" err="1"/>
              <a:t>differenza</a:t>
            </a:r>
            <a:r>
              <a:rPr dirty="0"/>
              <a:t> </a:t>
            </a:r>
            <a:r>
              <a:rPr dirty="0" err="1"/>
              <a:t>tra</a:t>
            </a:r>
            <a:r>
              <a:rPr dirty="0"/>
              <a:t> </a:t>
            </a:r>
            <a:r>
              <a:rPr b="1" dirty="0" err="1"/>
              <a:t>Europass</a:t>
            </a:r>
            <a:r>
              <a:rPr dirty="0"/>
              <a:t> e </a:t>
            </a:r>
            <a:r>
              <a:rPr b="1" dirty="0"/>
              <a:t>EU Login</a:t>
            </a:r>
            <a:r>
              <a:rPr dirty="0"/>
              <a:t>:</a:t>
            </a:r>
          </a:p>
          <a:p>
            <a:pPr marL="285750" indent="-285750">
              <a:defRPr sz="2000"/>
            </a:pPr>
            <a:r>
              <a:rPr dirty="0"/>
              <a:t>(1) </a:t>
            </a:r>
            <a:r>
              <a:rPr b="1" dirty="0" err="1"/>
              <a:t>Europass</a:t>
            </a:r>
            <a:r>
              <a:rPr b="1" dirty="0"/>
              <a:t> </a:t>
            </a:r>
            <a:r>
              <a:rPr dirty="0"/>
              <a:t>è </a:t>
            </a:r>
            <a:r>
              <a:rPr dirty="0" err="1"/>
              <a:t>il</a:t>
            </a:r>
            <a:r>
              <a:rPr dirty="0"/>
              <a:t> </a:t>
            </a:r>
            <a:r>
              <a:rPr dirty="0" err="1"/>
              <a:t>tuo</a:t>
            </a:r>
            <a:r>
              <a:rPr dirty="0"/>
              <a:t> </a:t>
            </a:r>
            <a:r>
              <a:rPr lang="it-IT" sz="2000" dirty="0"/>
              <a:t>spazio personale </a:t>
            </a:r>
            <a:r>
              <a:rPr dirty="0" smtClean="0"/>
              <a:t>per </a:t>
            </a:r>
            <a:r>
              <a:rPr dirty="0" err="1"/>
              <a:t>gestire</a:t>
            </a:r>
            <a:r>
              <a:rPr dirty="0"/>
              <a:t> la </a:t>
            </a:r>
            <a:r>
              <a:rPr dirty="0" err="1"/>
              <a:t>tua</a:t>
            </a:r>
            <a:r>
              <a:rPr dirty="0"/>
              <a:t> </a:t>
            </a:r>
            <a:r>
              <a:rPr dirty="0" err="1"/>
              <a:t>carriera</a:t>
            </a:r>
            <a:r>
              <a:rPr dirty="0"/>
              <a:t> e </a:t>
            </a:r>
            <a:r>
              <a:rPr dirty="0" err="1"/>
              <a:t>il</a:t>
            </a:r>
            <a:r>
              <a:rPr dirty="0"/>
              <a:t> </a:t>
            </a:r>
            <a:r>
              <a:rPr dirty="0" err="1"/>
              <a:t>tuo</a:t>
            </a:r>
            <a:r>
              <a:rPr dirty="0"/>
              <a:t> </a:t>
            </a:r>
            <a:r>
              <a:rPr dirty="0" err="1"/>
              <a:t>apprendimento</a:t>
            </a:r>
            <a:r>
              <a:rPr dirty="0"/>
              <a:t>. Per </a:t>
            </a:r>
            <a:r>
              <a:rPr dirty="0" err="1"/>
              <a:t>saperne</a:t>
            </a:r>
            <a:r>
              <a:rPr dirty="0"/>
              <a:t> di </a:t>
            </a:r>
            <a:r>
              <a:rPr dirty="0" err="1"/>
              <a:t>più</a:t>
            </a:r>
            <a:r>
              <a:rPr dirty="0"/>
              <a:t> </a:t>
            </a:r>
            <a:r>
              <a:rPr dirty="0" err="1"/>
              <a:t>su</a:t>
            </a:r>
            <a:r>
              <a:rPr dirty="0"/>
              <a:t> </a:t>
            </a:r>
            <a:r>
              <a:rPr dirty="0" err="1"/>
              <a:t>Europass</a:t>
            </a:r>
            <a:r>
              <a:rPr dirty="0"/>
              <a:t>, </a:t>
            </a:r>
            <a:r>
              <a:rPr dirty="0" err="1"/>
              <a:t>clicca</a:t>
            </a:r>
            <a:r>
              <a:rPr dirty="0"/>
              <a:t> </a:t>
            </a:r>
            <a:r>
              <a:rPr dirty="0" err="1"/>
              <a:t>su</a:t>
            </a:r>
            <a:r>
              <a:rPr dirty="0"/>
              <a:t> </a:t>
            </a:r>
            <a:r>
              <a:rPr dirty="0" err="1"/>
              <a:t>questo</a:t>
            </a:r>
            <a:r>
              <a:rPr dirty="0"/>
              <a:t> </a:t>
            </a:r>
            <a:r>
              <a:rPr dirty="0">
                <a:hlinkClick r:id="rId3"/>
              </a:rPr>
              <a:t>link</a:t>
            </a:r>
            <a:r>
              <a:rPr dirty="0"/>
              <a:t>.</a:t>
            </a:r>
          </a:p>
          <a:p>
            <a:pPr marL="0" indent="0">
              <a:buNone/>
            </a:pPr>
            <a:endParaRPr sz="2000" dirty="0"/>
          </a:p>
          <a:p>
            <a:pPr marL="0" indent="0">
              <a:buNone/>
            </a:pPr>
            <a:endParaRPr sz="2000" dirty="0"/>
          </a:p>
          <a:p>
            <a:pPr marL="285750" indent="-285750">
              <a:defRPr sz="2000"/>
            </a:pPr>
            <a:r>
              <a:rPr dirty="0"/>
              <a:t>(2) </a:t>
            </a:r>
            <a:r>
              <a:rPr b="1" dirty="0"/>
              <a:t>EU Login *</a:t>
            </a:r>
            <a:r>
              <a:rPr dirty="0"/>
              <a:t> è </a:t>
            </a:r>
            <a:r>
              <a:rPr dirty="0" err="1"/>
              <a:t>il</a:t>
            </a:r>
            <a:r>
              <a:rPr dirty="0"/>
              <a:t> </a:t>
            </a:r>
            <a:r>
              <a:rPr dirty="0" err="1"/>
              <a:t>modo</a:t>
            </a:r>
            <a:r>
              <a:rPr dirty="0"/>
              <a:t> </a:t>
            </a:r>
            <a:r>
              <a:rPr dirty="0" err="1"/>
              <a:t>sicuro</a:t>
            </a:r>
            <a:r>
              <a:rPr dirty="0"/>
              <a:t> </a:t>
            </a:r>
            <a:r>
              <a:rPr dirty="0" err="1"/>
              <a:t>della</a:t>
            </a:r>
            <a:r>
              <a:rPr dirty="0"/>
              <a:t> </a:t>
            </a:r>
            <a:r>
              <a:rPr dirty="0" err="1"/>
              <a:t>Commissione</a:t>
            </a:r>
            <a:r>
              <a:rPr dirty="0"/>
              <a:t> </a:t>
            </a:r>
            <a:r>
              <a:rPr dirty="0" err="1"/>
              <a:t>europea</a:t>
            </a:r>
            <a:r>
              <a:rPr dirty="0"/>
              <a:t> di </a:t>
            </a:r>
            <a:r>
              <a:rPr dirty="0" err="1"/>
              <a:t>accedere</a:t>
            </a:r>
            <a:r>
              <a:rPr dirty="0"/>
              <a:t> a </a:t>
            </a:r>
            <a:r>
              <a:rPr dirty="0" err="1"/>
              <a:t>Europass</a:t>
            </a:r>
            <a:r>
              <a:rPr dirty="0"/>
              <a:t> e ad </a:t>
            </a:r>
            <a:r>
              <a:rPr dirty="0" err="1"/>
              <a:t>altri</a:t>
            </a:r>
            <a:r>
              <a:rPr dirty="0"/>
              <a:t> </a:t>
            </a:r>
            <a:r>
              <a:rPr dirty="0" err="1"/>
              <a:t>servizi</a:t>
            </a:r>
            <a:r>
              <a:rPr dirty="0"/>
              <a:t> </a:t>
            </a:r>
            <a:r>
              <a:rPr dirty="0" err="1"/>
              <a:t>dell'UE</a:t>
            </a:r>
            <a:r>
              <a:rPr dirty="0"/>
              <a:t>. Per </a:t>
            </a:r>
            <a:r>
              <a:rPr dirty="0" err="1"/>
              <a:t>saperne</a:t>
            </a:r>
            <a:r>
              <a:rPr dirty="0"/>
              <a:t> di </a:t>
            </a:r>
            <a:r>
              <a:rPr dirty="0" err="1"/>
              <a:t>più</a:t>
            </a:r>
            <a:r>
              <a:rPr dirty="0"/>
              <a:t>, </a:t>
            </a:r>
            <a:r>
              <a:rPr dirty="0" err="1"/>
              <a:t>clicca</a:t>
            </a:r>
            <a:r>
              <a:rPr dirty="0"/>
              <a:t> </a:t>
            </a:r>
            <a:r>
              <a:rPr dirty="0">
                <a:hlinkClick r:id="rId4"/>
              </a:rPr>
              <a:t>qui</a:t>
            </a:r>
            <a:r>
              <a:rPr dirty="0"/>
              <a:t>.</a:t>
            </a:r>
            <a:endParaRPr sz="2000" dirty="0"/>
          </a:p>
          <a:p>
            <a:pPr marL="285750" indent="-285750">
              <a:buFont typeface="Arial" panose="020B0604020202020204" pitchFamily="34" charset="0"/>
              <a:buChar char="•"/>
            </a:pPr>
            <a:endParaRPr sz="2000" dirty="0"/>
          </a:p>
        </p:txBody>
      </p:sp>
      <p:sp>
        <p:nvSpPr>
          <p:cNvPr id="12" name="TextBox 11"/>
          <p:cNvSpPr txBox="1"/>
          <p:nvPr/>
        </p:nvSpPr>
        <p:spPr>
          <a:xfrm>
            <a:off x="404064" y="6445242"/>
            <a:ext cx="9199826" cy="646331"/>
          </a:xfrm>
          <a:prstGeom prst="rect">
            <a:avLst/>
          </a:prstGeom>
          <a:noFill/>
        </p:spPr>
        <p:txBody>
          <a:bodyPr wrap="none">
            <a:spAutoFit/>
          </a:bodyPr>
          <a:lstStyle/>
          <a:p>
            <a:pPr>
              <a:defRPr b="1"/>
            </a:pPr>
            <a:r>
              <a:rPr dirty="0"/>
              <a:t>* Se </a:t>
            </a:r>
            <a:r>
              <a:rPr dirty="0" err="1"/>
              <a:t>hai</a:t>
            </a:r>
            <a:r>
              <a:rPr dirty="0"/>
              <a:t> </a:t>
            </a:r>
            <a:r>
              <a:rPr dirty="0" err="1"/>
              <a:t>già</a:t>
            </a:r>
            <a:r>
              <a:rPr dirty="0"/>
              <a:t> un account </a:t>
            </a:r>
            <a:r>
              <a:rPr dirty="0" err="1"/>
              <a:t>Europass</a:t>
            </a:r>
            <a:r>
              <a:rPr dirty="0"/>
              <a:t> e/o un account EU Login, </a:t>
            </a:r>
            <a:r>
              <a:rPr dirty="0" err="1"/>
              <a:t>puoi</a:t>
            </a:r>
            <a:r>
              <a:rPr dirty="0"/>
              <a:t> </a:t>
            </a:r>
            <a:r>
              <a:rPr dirty="0" err="1"/>
              <a:t>passare</a:t>
            </a:r>
            <a:r>
              <a:rPr dirty="0"/>
              <a:t> </a:t>
            </a:r>
            <a:r>
              <a:rPr dirty="0" err="1"/>
              <a:t>direttamente</a:t>
            </a:r>
            <a:r>
              <a:rPr dirty="0"/>
              <a:t> </a:t>
            </a:r>
            <a:r>
              <a:rPr dirty="0" err="1"/>
              <a:t>alla</a:t>
            </a:r>
            <a:r>
              <a:rPr dirty="0"/>
              <a:t> </a:t>
            </a:r>
            <a:r>
              <a:rPr dirty="0" err="1"/>
              <a:t>fase</a:t>
            </a:r>
            <a:r>
              <a:rPr dirty="0"/>
              <a:t> 2</a:t>
            </a:r>
            <a:endParaRPr b="1" dirty="0"/>
          </a:p>
          <a:p>
            <a:endParaRPr b="1" dirty="0"/>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8769" y="4981427"/>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Creazione del tuo account EU Login</a:t>
            </a:r>
            <a:endParaRPr sz="3600"/>
          </a:p>
        </p:txBody>
      </p: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a:bodyPr>
          <a:lstStyle/>
          <a:p>
            <a:pPr marL="0" indent="0">
              <a:buNone/>
            </a:pPr>
            <a:endParaRPr sz="2000"/>
          </a:p>
          <a:p>
            <a:pPr lvl="1" indent="0">
              <a:buNone/>
              <a:defRPr sz="3600">
                <a:latin typeface="Arial" panose="020B0604020202020204" pitchFamily="34" charset="0"/>
                <a:cs typeface="Arial" panose="020B0604020202020204" pitchFamily="34" charset="0"/>
              </a:defRPr>
            </a:pPr>
            <a:r>
              <a:t>                    </a:t>
            </a:r>
          </a:p>
          <a:p>
            <a:pPr lvl="1" indent="0">
              <a:buNone/>
              <a:defRPr sz="3600">
                <a:latin typeface="Arial" panose="020B0604020202020204" pitchFamily="34" charset="0"/>
                <a:cs typeface="Arial" panose="020B0604020202020204" pitchFamily="34" charset="0"/>
              </a:defRPr>
            </a:pPr>
            <a:r>
              <a:t>Crea il tuo account EU Login</a:t>
            </a:r>
            <a:r>
              <a:rPr b="1"/>
              <a:t> </a:t>
            </a:r>
            <a:endParaRPr sz="3600" b="1">
              <a:latin typeface="Arial" panose="020B0604020202020204" pitchFamily="34" charset="0"/>
              <a:cs typeface="Arial" panose="020B0604020202020204" pitchFamily="34" charset="0"/>
            </a:endParaRPr>
          </a:p>
          <a:p>
            <a:pPr lvl="1" indent="0">
              <a:buNone/>
              <a:defRPr sz="1800" b="1"/>
            </a:pPr>
            <a:r>
              <a:rPr>
                <a:latin typeface="Arial" panose="020B0604020202020204" pitchFamily="34" charset="0"/>
                <a:cs typeface="Arial" panose="020B0604020202020204" pitchFamily="34" charset="0"/>
              </a:rPr>
              <a:t>(</a:t>
            </a:r>
            <a:r>
              <a:t>Se hai già un account Europass e/o un account EU Login, puoi passare direttamente alla fase 2)</a:t>
            </a:r>
          </a:p>
          <a:p>
            <a:pPr lvl="1" indent="0">
              <a:buNone/>
            </a:pPr>
            <a:endParaRPr sz="1800" b="1"/>
          </a:p>
          <a:p>
            <a:pPr lvl="1" indent="0">
              <a:buNone/>
            </a:pPr>
            <a:endParaRPr sz="3600">
              <a:latin typeface="Arial" panose="020B0604020202020204" pitchFamily="34" charset="0"/>
              <a:cs typeface="Arial" panose="020B0604020202020204" pitchFamily="34" charset="0"/>
            </a:endParaRPr>
          </a:p>
          <a:p>
            <a:pPr lvl="1" indent="0">
              <a:buNone/>
              <a:defRPr sz="3600">
                <a:latin typeface="Arial" panose="020B0604020202020204" pitchFamily="34" charset="0"/>
                <a:cs typeface="Arial" panose="020B0604020202020204" pitchFamily="34" charset="0"/>
              </a:defRPr>
            </a:pPr>
            <a:r>
              <a:t>Aggiungere un metodo di autenticazione a due fattori (2FA)</a:t>
            </a:r>
            <a:endParaRPr sz="3600">
              <a:latin typeface="Arial" panose="020B0604020202020204" pitchFamily="34" charset="0"/>
              <a:cs typeface="Arial" panose="020B0604020202020204" pitchFamily="34" charset="0"/>
            </a:endParaRP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defRPr sz="4400" b="1">
                <a:solidFill>
                  <a:srgbClr val="6C3088"/>
                </a:solidFill>
                <a:latin typeface="Arial" panose="020B0604020202020204" pitchFamily="34" charset="0"/>
                <a:ea typeface="Noto Sans SemBd" panose="020B0702040504020204" pitchFamily="34"/>
                <a:cs typeface="Arial" panose="020B0604020202020204" pitchFamily="34" charset="0"/>
              </a:defRPr>
            </a:pPr>
            <a:r>
              <a:t>Cosa fare?</a:t>
            </a:r>
            <a:endParaRPr sz="4400" b="1">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Fase 1</a:t>
            </a:r>
            <a:endParaRPr sz="360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Fase 2</a:t>
            </a:r>
            <a:endParaRPr sz="360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pPr>
              <a:defRPr>
                <a:latin typeface="Arial"/>
                <a:cs typeface="Arial"/>
              </a:defRPr>
            </a:pPr>
            <a:r>
              <a:t>Creare il tuo account EU Login per accedere a Europass</a:t>
            </a:r>
          </a:p>
        </p:txBody>
      </p:sp>
      <p:sp>
        <p:nvSpPr>
          <p:cNvPr id="7" name="Subtitle 6"/>
          <p:cNvSpPr>
            <a:spLocks noGrp="1"/>
          </p:cNvSpPr>
          <p:nvPr>
            <p:ph type="subTitle" idx="4294967295"/>
          </p:nvPr>
        </p:nvSpPr>
        <p:spPr>
          <a:xfrm>
            <a:off x="381098" y="3182351"/>
            <a:ext cx="6472089" cy="2910441"/>
          </a:xfrm>
          <a:prstGeom prst="rect">
            <a:avLst/>
          </a:prstGeom>
        </p:spPr>
        <p:txBody>
          <a:bodyPr>
            <a:normAutofit lnSpcReduction="10000"/>
          </a:bodyPr>
          <a:lstStyle/>
          <a:p>
            <a:pPr marL="285750" indent="-285750">
              <a:defRPr sz="2000"/>
            </a:pPr>
            <a:r>
              <a:rPr dirty="0"/>
              <a:t>È </a:t>
            </a:r>
            <a:r>
              <a:rPr dirty="0" err="1"/>
              <a:t>possibile</a:t>
            </a:r>
            <a:r>
              <a:rPr dirty="0"/>
              <a:t> </a:t>
            </a:r>
            <a:r>
              <a:rPr dirty="0" err="1"/>
              <a:t>accedere</a:t>
            </a:r>
            <a:r>
              <a:rPr dirty="0"/>
              <a:t> </a:t>
            </a:r>
            <a:r>
              <a:rPr dirty="0" err="1"/>
              <a:t>alla</a:t>
            </a:r>
            <a:r>
              <a:rPr dirty="0"/>
              <a:t> </a:t>
            </a:r>
            <a:r>
              <a:rPr dirty="0" err="1"/>
              <a:t>pagina</a:t>
            </a:r>
            <a:r>
              <a:rPr dirty="0"/>
              <a:t> di </a:t>
            </a:r>
            <a:r>
              <a:rPr dirty="0" err="1"/>
              <a:t>creazione</a:t>
            </a:r>
            <a:r>
              <a:rPr dirty="0"/>
              <a:t> </a:t>
            </a:r>
            <a:r>
              <a:rPr b="1" dirty="0" err="1"/>
              <a:t>dell'account</a:t>
            </a:r>
            <a:r>
              <a:rPr b="1" dirty="0"/>
              <a:t> EU Login </a:t>
            </a:r>
            <a:r>
              <a:rPr dirty="0" err="1"/>
              <a:t>dalla</a:t>
            </a:r>
            <a:r>
              <a:rPr dirty="0"/>
              <a:t> homepage </a:t>
            </a:r>
            <a:r>
              <a:rPr dirty="0" err="1"/>
              <a:t>Europass</a:t>
            </a:r>
            <a:r>
              <a:rPr dirty="0"/>
              <a:t> </a:t>
            </a:r>
            <a:r>
              <a:rPr dirty="0" smtClean="0"/>
              <a:t>("</a:t>
            </a:r>
            <a:r>
              <a:rPr lang="it-IT" sz="2000" dirty="0"/>
              <a:t>Accedi a </a:t>
            </a:r>
            <a:r>
              <a:rPr sz="2000" dirty="0" err="1"/>
              <a:t>Europass</a:t>
            </a:r>
            <a:r>
              <a:rPr sz="2000" dirty="0"/>
              <a:t>") o </a:t>
            </a:r>
            <a:r>
              <a:rPr sz="2000" dirty="0" err="1"/>
              <a:t>cliccando</a:t>
            </a:r>
            <a:r>
              <a:rPr sz="2000" dirty="0"/>
              <a:t> </a:t>
            </a:r>
            <a:r>
              <a:rPr sz="2000" dirty="0" err="1"/>
              <a:t>su</a:t>
            </a:r>
            <a:r>
              <a:rPr sz="2000" dirty="0"/>
              <a:t> "</a:t>
            </a:r>
            <a:r>
              <a:rPr sz="2000" dirty="0" err="1"/>
              <a:t>Registr</a:t>
            </a:r>
            <a:r>
              <a:rPr lang="it-IT" sz="2000" dirty="0" err="1"/>
              <a:t>ati</a:t>
            </a:r>
            <a:r>
              <a:rPr sz="2000" dirty="0"/>
              <a:t>" </a:t>
            </a:r>
            <a:r>
              <a:rPr sz="2000" dirty="0" err="1"/>
              <a:t>quando</a:t>
            </a:r>
            <a:r>
              <a:rPr lang="it-IT" sz="2000" dirty="0"/>
              <a:t> </a:t>
            </a:r>
            <a:r>
              <a:rPr sz="2000" dirty="0" err="1"/>
              <a:t>cre</a:t>
            </a:r>
            <a:r>
              <a:rPr lang="it-IT" sz="2000" dirty="0"/>
              <a:t>i </a:t>
            </a:r>
            <a:r>
              <a:rPr sz="2000" dirty="0"/>
              <a:t>un </a:t>
            </a:r>
            <a:r>
              <a:rPr dirty="0" err="1"/>
              <a:t>profilo</a:t>
            </a:r>
            <a:r>
              <a:rPr dirty="0"/>
              <a:t>, un CV o </a:t>
            </a:r>
            <a:r>
              <a:rPr dirty="0" err="1"/>
              <a:t>una</a:t>
            </a:r>
            <a:r>
              <a:rPr dirty="0"/>
              <a:t> </a:t>
            </a:r>
            <a:r>
              <a:rPr dirty="0" err="1"/>
              <a:t>lettera</a:t>
            </a:r>
            <a:r>
              <a:rPr dirty="0"/>
              <a:t> di </a:t>
            </a:r>
            <a:r>
              <a:rPr lang="it-IT" dirty="0" smtClean="0"/>
              <a:t>presentazione</a:t>
            </a:r>
            <a:r>
              <a:rPr dirty="0" smtClean="0"/>
              <a:t>.</a:t>
            </a:r>
            <a:endParaRPr sz="2000" dirty="0"/>
          </a:p>
          <a:p>
            <a:pPr marL="285750" indent="-285750">
              <a:defRPr sz="2000"/>
            </a:pPr>
            <a:r>
              <a:rPr dirty="0" err="1"/>
              <a:t>Quando</a:t>
            </a:r>
            <a:r>
              <a:rPr dirty="0"/>
              <a:t> </a:t>
            </a:r>
            <a:r>
              <a:rPr dirty="0" err="1" smtClean="0"/>
              <a:t>raggiung</a:t>
            </a:r>
            <a:r>
              <a:rPr lang="it-IT" dirty="0" smtClean="0"/>
              <a:t>i</a:t>
            </a:r>
            <a:r>
              <a:rPr dirty="0" smtClean="0"/>
              <a:t> </a:t>
            </a:r>
            <a:r>
              <a:rPr dirty="0"/>
              <a:t>la </a:t>
            </a:r>
            <a:r>
              <a:rPr dirty="0" err="1"/>
              <a:t>pagina</a:t>
            </a:r>
            <a:r>
              <a:rPr dirty="0"/>
              <a:t> </a:t>
            </a:r>
            <a:r>
              <a:rPr lang="it-IT" dirty="0" smtClean="0"/>
              <a:t>di </a:t>
            </a:r>
            <a:r>
              <a:rPr dirty="0" smtClean="0"/>
              <a:t>EU </a:t>
            </a:r>
            <a:r>
              <a:rPr dirty="0"/>
              <a:t>Login, </a:t>
            </a:r>
            <a:r>
              <a:rPr dirty="0" err="1" smtClean="0"/>
              <a:t>clicca</a:t>
            </a:r>
            <a:r>
              <a:rPr lang="it-IT" dirty="0" smtClean="0"/>
              <a:t> </a:t>
            </a:r>
            <a:r>
              <a:rPr dirty="0" err="1" smtClean="0"/>
              <a:t>su</a:t>
            </a:r>
            <a:r>
              <a:rPr dirty="0" smtClean="0"/>
              <a:t> </a:t>
            </a:r>
            <a:r>
              <a:rPr dirty="0"/>
              <a:t>"</a:t>
            </a:r>
            <a:r>
              <a:rPr b="1" dirty="0" err="1"/>
              <a:t>Crea</a:t>
            </a:r>
            <a:r>
              <a:rPr b="1" dirty="0"/>
              <a:t> un account</a:t>
            </a:r>
            <a:r>
              <a:rPr dirty="0"/>
              <a:t>".</a:t>
            </a:r>
            <a:endParaRPr sz="2000" dirty="0"/>
          </a:p>
          <a:p>
            <a:pPr marL="285750" indent="-285750">
              <a:defRPr sz="2000"/>
            </a:pPr>
            <a:r>
              <a:rPr dirty="0" err="1"/>
              <a:t>Puoi</a:t>
            </a:r>
            <a:r>
              <a:rPr dirty="0"/>
              <a:t> </a:t>
            </a:r>
            <a:r>
              <a:rPr dirty="0" err="1"/>
              <a:t>anche</a:t>
            </a:r>
            <a:r>
              <a:rPr dirty="0"/>
              <a:t> </a:t>
            </a:r>
            <a:r>
              <a:rPr dirty="0" err="1"/>
              <a:t>creare</a:t>
            </a:r>
            <a:r>
              <a:rPr dirty="0"/>
              <a:t> un account EU Login </a:t>
            </a:r>
            <a:r>
              <a:rPr dirty="0" err="1"/>
              <a:t>direttamente</a:t>
            </a:r>
            <a:r>
              <a:rPr dirty="0"/>
              <a:t>, </a:t>
            </a:r>
            <a:r>
              <a:rPr dirty="0" err="1" smtClean="0"/>
              <a:t>collegando</a:t>
            </a:r>
            <a:r>
              <a:rPr lang="it-IT" dirty="0" smtClean="0"/>
              <a:t>ti </a:t>
            </a:r>
            <a:r>
              <a:rPr dirty="0" smtClean="0"/>
              <a:t>a</a:t>
            </a:r>
            <a:r>
              <a:rPr dirty="0"/>
              <a:t>: </a:t>
            </a:r>
            <a:r>
              <a:rPr lang="en-GB" sz="2000" u="sng" dirty="0">
                <a:hlinkClick r:id="rId3"/>
              </a:rPr>
              <a:t>https://webgate.ec.europa.eu/cas</a:t>
            </a:r>
            <a:r>
              <a:rPr lang="en-GB" sz="2000" u="sng" dirty="0" smtClean="0">
                <a:hlinkClick r:id="rId3"/>
              </a:rPr>
              <a:t>/</a:t>
            </a:r>
            <a:r>
              <a:rPr lang="en-GB" sz="2000" dirty="0"/>
              <a:t>.</a:t>
            </a:r>
            <a:endParaRPr sz="2000" i="0" dirty="0"/>
          </a:p>
          <a:p>
            <a:pPr marL="285750" indent="-285750"/>
            <a:endParaRPr sz="2000" dirty="0"/>
          </a:p>
          <a:p>
            <a:pPr marL="0" indent="0">
              <a:buNone/>
            </a:pPr>
            <a:endParaRPr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8" name="Rectangle 7"/>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Creazione del tuo account EU Login</a:t>
            </a:r>
            <a:endParaRPr sz="3600"/>
          </a:p>
        </p:txBody>
      </p:sp>
      <p:sp>
        <p:nvSpPr>
          <p:cNvPr id="9" name="Rectangle 8"/>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Fase</a:t>
            </a:r>
            <a:r>
              <a:rPr dirty="0"/>
              <a:t> 1</a:t>
            </a:r>
          </a:p>
        </p:txBody>
      </p:sp>
    </p:spTree>
    <p:extLst>
      <p:ext uri="{BB962C8B-B14F-4D97-AF65-F5344CB8AC3E}">
        <p14:creationId xmlns:p14="http://schemas.microsoft.com/office/powerpoint/2010/main" val="6112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199" y="2586446"/>
            <a:ext cx="7214400" cy="3294000"/>
          </a:xfrm>
          <a:prstGeom prst="rect">
            <a:avLst/>
          </a:prstGeom>
        </p:spPr>
        <p:txBody>
          <a:bodyPr>
            <a:normAutofit fontScale="25000" lnSpcReduction="20000"/>
          </a:bodyPr>
          <a:lstStyle/>
          <a:p>
            <a:pPr marL="285750" indent="-285750">
              <a:defRPr sz="2600"/>
            </a:pPr>
            <a:r>
              <a:rPr sz="7200" dirty="0" err="1" smtClean="0"/>
              <a:t>Compila</a:t>
            </a:r>
            <a:r>
              <a:rPr lang="it-IT" sz="7200" dirty="0" smtClean="0"/>
              <a:t> </a:t>
            </a:r>
            <a:r>
              <a:rPr sz="7200" dirty="0" err="1" smtClean="0"/>
              <a:t>il</a:t>
            </a:r>
            <a:r>
              <a:rPr sz="7200" dirty="0" smtClean="0"/>
              <a:t> </a:t>
            </a:r>
            <a:r>
              <a:rPr sz="7200" dirty="0"/>
              <a:t>modulo </a:t>
            </a:r>
            <a:r>
              <a:rPr sz="7200" dirty="0" err="1"/>
              <a:t>fornito</a:t>
            </a:r>
            <a:r>
              <a:rPr sz="7200" dirty="0"/>
              <a:t> con le </a:t>
            </a:r>
            <a:r>
              <a:rPr sz="7200" dirty="0" err="1"/>
              <a:t>informazioni</a:t>
            </a:r>
            <a:r>
              <a:rPr sz="7200" dirty="0"/>
              <a:t> </a:t>
            </a:r>
            <a:r>
              <a:rPr sz="7200" dirty="0" err="1"/>
              <a:t>richieste</a:t>
            </a:r>
            <a:endParaRPr sz="7200" dirty="0"/>
          </a:p>
          <a:p>
            <a:pPr marL="742950" lvl="1" indent="-285750">
              <a:defRPr sz="2600"/>
            </a:pPr>
            <a:r>
              <a:rPr sz="7200" dirty="0"/>
              <a:t>Nome e </a:t>
            </a:r>
            <a:r>
              <a:rPr sz="7200" dirty="0" err="1"/>
              <a:t>cognome</a:t>
            </a:r>
            <a:endParaRPr sz="7200" dirty="0"/>
          </a:p>
          <a:p>
            <a:pPr marL="742950" lvl="1" indent="-285750">
              <a:defRPr sz="2600"/>
            </a:pPr>
            <a:r>
              <a:rPr sz="7200" dirty="0" err="1"/>
              <a:t>L'indirizzo</a:t>
            </a:r>
            <a:r>
              <a:rPr sz="7200" dirty="0"/>
              <a:t> e-mail e </a:t>
            </a:r>
            <a:r>
              <a:rPr sz="7200" dirty="0" err="1"/>
              <a:t>conferma</a:t>
            </a:r>
            <a:r>
              <a:rPr sz="7200" dirty="0"/>
              <a:t> lo </a:t>
            </a:r>
            <a:r>
              <a:rPr sz="7200" dirty="0" err="1"/>
              <a:t>stesso</a:t>
            </a:r>
            <a:r>
              <a:rPr sz="7200" dirty="0"/>
              <a:t> </a:t>
            </a:r>
            <a:r>
              <a:rPr sz="7200" dirty="0" err="1"/>
              <a:t>indirizzo</a:t>
            </a:r>
            <a:r>
              <a:rPr sz="7200" dirty="0"/>
              <a:t> e-mail</a:t>
            </a:r>
          </a:p>
          <a:p>
            <a:pPr marL="742950" lvl="1" indent="-285750">
              <a:defRPr sz="2600"/>
            </a:pPr>
            <a:r>
              <a:rPr sz="7200" dirty="0"/>
              <a:t>La lingua in cui </a:t>
            </a:r>
            <a:r>
              <a:rPr sz="7200" dirty="0" err="1" smtClean="0"/>
              <a:t>desider</a:t>
            </a:r>
            <a:r>
              <a:rPr lang="it-IT" sz="7200" dirty="0" smtClean="0"/>
              <a:t>i </a:t>
            </a:r>
            <a:r>
              <a:rPr sz="7200" dirty="0" err="1" smtClean="0"/>
              <a:t>ricevere</a:t>
            </a:r>
            <a:r>
              <a:rPr sz="7200" dirty="0" smtClean="0"/>
              <a:t> </a:t>
            </a:r>
            <a:r>
              <a:rPr sz="7200" dirty="0" err="1"/>
              <a:t>l'e</a:t>
            </a:r>
            <a:r>
              <a:rPr sz="7200" dirty="0"/>
              <a:t>-mail </a:t>
            </a:r>
          </a:p>
          <a:p>
            <a:pPr marL="742950" lvl="1" indent="-285750">
              <a:defRPr sz="2600"/>
            </a:pPr>
            <a:r>
              <a:rPr sz="7200" dirty="0" smtClean="0"/>
              <a:t>Se </a:t>
            </a:r>
            <a:r>
              <a:rPr sz="7200" dirty="0" err="1"/>
              <a:t>richiesto</a:t>
            </a:r>
            <a:r>
              <a:rPr sz="7200" dirty="0"/>
              <a:t>, </a:t>
            </a:r>
            <a:r>
              <a:rPr sz="7200" dirty="0" err="1" smtClean="0"/>
              <a:t>inseri</a:t>
            </a:r>
            <a:r>
              <a:rPr lang="it-IT" sz="7200" dirty="0" smtClean="0"/>
              <a:t>sci il codice formato dalle </a:t>
            </a:r>
            <a:r>
              <a:rPr sz="7200" dirty="0" err="1" smtClean="0"/>
              <a:t>lettere</a:t>
            </a:r>
            <a:r>
              <a:rPr sz="7200" dirty="0" smtClean="0"/>
              <a:t> </a:t>
            </a:r>
            <a:r>
              <a:rPr sz="7200" dirty="0"/>
              <a:t>e </a:t>
            </a:r>
            <a:r>
              <a:rPr lang="it-IT" sz="7200" dirty="0" smtClean="0"/>
              <a:t>dai</a:t>
            </a:r>
            <a:r>
              <a:rPr sz="7200" dirty="0" smtClean="0"/>
              <a:t> </a:t>
            </a:r>
            <a:r>
              <a:rPr sz="7200" dirty="0"/>
              <a:t>numeri </a:t>
            </a:r>
            <a:r>
              <a:rPr sz="7200" dirty="0" err="1"/>
              <a:t>che</a:t>
            </a:r>
            <a:r>
              <a:rPr sz="7200" dirty="0"/>
              <a:t> </a:t>
            </a:r>
            <a:r>
              <a:rPr lang="it-IT" sz="7200" dirty="0" smtClean="0"/>
              <a:t>puoi vedere </a:t>
            </a:r>
            <a:r>
              <a:rPr sz="7200" dirty="0" err="1" smtClean="0"/>
              <a:t>nella</a:t>
            </a:r>
            <a:r>
              <a:rPr sz="7200" dirty="0" smtClean="0"/>
              <a:t> </a:t>
            </a:r>
            <a:r>
              <a:rPr sz="7200" dirty="0" err="1"/>
              <a:t>foto</a:t>
            </a:r>
            <a:r>
              <a:rPr sz="7200" dirty="0"/>
              <a:t> (se non </a:t>
            </a:r>
            <a:r>
              <a:rPr lang="it-IT" sz="7200" dirty="0" smtClean="0"/>
              <a:t>riesci a </a:t>
            </a:r>
            <a:r>
              <a:rPr sz="7200" dirty="0" err="1" smtClean="0"/>
              <a:t>leggere</a:t>
            </a:r>
            <a:r>
              <a:rPr sz="7200" dirty="0" smtClean="0"/>
              <a:t> </a:t>
            </a:r>
            <a:r>
              <a:rPr sz="7200" dirty="0" err="1"/>
              <a:t>il</a:t>
            </a:r>
            <a:r>
              <a:rPr sz="7200" dirty="0"/>
              <a:t> </a:t>
            </a:r>
            <a:r>
              <a:rPr sz="7200" dirty="0" err="1"/>
              <a:t>codice</a:t>
            </a:r>
            <a:r>
              <a:rPr sz="7200" dirty="0"/>
              <a:t>, </a:t>
            </a:r>
            <a:r>
              <a:rPr sz="7200" dirty="0" err="1"/>
              <a:t>puoi</a:t>
            </a:r>
            <a:r>
              <a:rPr sz="7200" dirty="0"/>
              <a:t> </a:t>
            </a:r>
            <a:r>
              <a:rPr sz="7200" dirty="0" err="1"/>
              <a:t>cliccare</a:t>
            </a:r>
            <a:r>
              <a:rPr sz="7200" dirty="0"/>
              <a:t> </a:t>
            </a:r>
            <a:r>
              <a:rPr sz="7200" dirty="0" err="1"/>
              <a:t>sul</a:t>
            </a:r>
            <a:r>
              <a:rPr sz="7200" dirty="0"/>
              <a:t> </a:t>
            </a:r>
            <a:r>
              <a:rPr sz="7200" dirty="0" err="1"/>
              <a:t>pulsante</a:t>
            </a:r>
            <a:r>
              <a:rPr sz="7200" dirty="0"/>
              <a:t> con due </a:t>
            </a:r>
            <a:r>
              <a:rPr sz="7200" dirty="0" err="1"/>
              <a:t>frecce</a:t>
            </a:r>
            <a:r>
              <a:rPr sz="7200" dirty="0"/>
              <a:t> per </a:t>
            </a:r>
            <a:r>
              <a:rPr sz="7200" dirty="0" err="1" smtClean="0"/>
              <a:t>generar</a:t>
            </a:r>
            <a:r>
              <a:rPr lang="it-IT" sz="7200" dirty="0" smtClean="0"/>
              <a:t>ne uno nuovo). </a:t>
            </a:r>
            <a:endParaRPr sz="7200" dirty="0" smtClean="0">
              <a:solidFill>
                <a:srgbClr val="FF0000"/>
              </a:solidFill>
            </a:endParaRPr>
          </a:p>
          <a:p>
            <a:pPr marL="285750" indent="-285750">
              <a:lnSpc>
                <a:spcPct val="120000"/>
              </a:lnSpc>
              <a:defRPr sz="2600"/>
            </a:pPr>
            <a:r>
              <a:rPr sz="7200" dirty="0" smtClean="0"/>
              <a:t>La </a:t>
            </a:r>
            <a:r>
              <a:rPr sz="7200" dirty="0" err="1" smtClean="0"/>
              <a:t>conferma</a:t>
            </a:r>
            <a:r>
              <a:rPr sz="7200" dirty="0" smtClean="0"/>
              <a:t> </a:t>
            </a:r>
            <a:r>
              <a:rPr sz="7200" dirty="0" err="1" smtClean="0"/>
              <a:t>della</a:t>
            </a:r>
            <a:r>
              <a:rPr sz="7200" dirty="0" smtClean="0"/>
              <a:t> </a:t>
            </a:r>
            <a:r>
              <a:rPr sz="7200" dirty="0" err="1" smtClean="0"/>
              <a:t>registrazione</a:t>
            </a:r>
            <a:r>
              <a:rPr sz="7200" dirty="0" smtClean="0"/>
              <a:t> </a:t>
            </a:r>
            <a:r>
              <a:rPr sz="7200" dirty="0" err="1" smtClean="0"/>
              <a:t>sarà</a:t>
            </a:r>
            <a:r>
              <a:rPr sz="7200" dirty="0" smtClean="0"/>
              <a:t> </a:t>
            </a:r>
            <a:r>
              <a:rPr sz="7200" dirty="0" err="1" smtClean="0"/>
              <a:t>inviata</a:t>
            </a:r>
            <a:r>
              <a:rPr sz="7200" dirty="0" smtClean="0"/>
              <a:t> </a:t>
            </a:r>
            <a:r>
              <a:rPr sz="7200" dirty="0" err="1" smtClean="0"/>
              <a:t>all'indirizzo</a:t>
            </a:r>
            <a:r>
              <a:rPr sz="7200" dirty="0" smtClean="0"/>
              <a:t> e-mail </a:t>
            </a:r>
            <a:r>
              <a:rPr lang="it-IT" sz="7200" dirty="0"/>
              <a:t>indicato. </a:t>
            </a:r>
          </a:p>
          <a:p>
            <a:pPr marL="285750" indent="-285750">
              <a:defRPr sz="2600"/>
            </a:pPr>
            <a:r>
              <a:rPr sz="7200" dirty="0" smtClean="0"/>
              <a:t>Con</a:t>
            </a:r>
            <a:r>
              <a:rPr lang="it-IT" sz="7200" dirty="0" smtClean="0"/>
              <a:t>ferma la lettura della </a:t>
            </a:r>
            <a:r>
              <a:rPr sz="7200" dirty="0" err="1" smtClean="0"/>
              <a:t>informativa</a:t>
            </a:r>
            <a:r>
              <a:rPr sz="7200" dirty="0" smtClean="0"/>
              <a:t> </a:t>
            </a:r>
            <a:r>
              <a:rPr sz="7200" dirty="0" err="1" smtClean="0"/>
              <a:t>sulla</a:t>
            </a:r>
            <a:r>
              <a:rPr sz="7200" dirty="0" smtClean="0"/>
              <a:t> privacy</a:t>
            </a:r>
            <a:r>
              <a:rPr lang="it-IT" sz="7200" dirty="0" smtClean="0"/>
              <a:t>, </a:t>
            </a:r>
            <a:r>
              <a:rPr lang="it-IT" sz="7200" dirty="0"/>
              <a:t>cliccando sul check </a:t>
            </a:r>
            <a:r>
              <a:rPr lang="it-IT" sz="7200" dirty="0" smtClean="0"/>
              <a:t>box. </a:t>
            </a:r>
            <a:endParaRPr lang="it-IT" sz="7200" dirty="0"/>
          </a:p>
          <a:p>
            <a:pPr marL="285750" indent="-285750">
              <a:defRPr sz="2600"/>
            </a:pPr>
            <a:r>
              <a:rPr sz="7200" dirty="0" err="1" smtClean="0"/>
              <a:t>Clicca</a:t>
            </a:r>
            <a:r>
              <a:rPr sz="7200" dirty="0" smtClean="0"/>
              <a:t> </a:t>
            </a:r>
            <a:r>
              <a:rPr sz="7200" dirty="0" err="1" smtClean="0"/>
              <a:t>su</a:t>
            </a:r>
            <a:r>
              <a:rPr sz="7200" dirty="0" smtClean="0"/>
              <a:t> "</a:t>
            </a:r>
            <a:r>
              <a:rPr sz="7200" b="1" dirty="0" err="1" smtClean="0"/>
              <a:t>Crea</a:t>
            </a:r>
            <a:r>
              <a:rPr sz="7200" b="1" dirty="0" smtClean="0"/>
              <a:t> un account</a:t>
            </a:r>
            <a:r>
              <a:rPr sz="7200" dirty="0" smtClean="0"/>
              <a:t>".</a:t>
            </a:r>
          </a:p>
          <a:p>
            <a:pPr marL="0" indent="0">
              <a:buNone/>
            </a:pPr>
            <a:endParaRPr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Creazione del tuo account EU Login</a:t>
            </a:r>
            <a:endParaRPr sz="3600"/>
          </a:p>
        </p:txBody>
      </p:sp>
      <p:cxnSp>
        <p:nvCxnSpPr>
          <p:cNvPr id="3" name="Straight Arrow Connector 2"/>
          <p:cNvCxnSpPr/>
          <p:nvPr/>
        </p:nvCxnSpPr>
        <p:spPr>
          <a:xfrm>
            <a:off x="7109637" y="2473842"/>
            <a:ext cx="1958231" cy="7088"/>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3792279" y="2018695"/>
            <a:ext cx="5321983" cy="963377"/>
          </a:xfrm>
          <a:prstGeom prst="bentConnector3">
            <a:avLst>
              <a:gd name="adj1" fmla="val 62387"/>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109637" y="2982072"/>
            <a:ext cx="1958231" cy="243137"/>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5847907" y="3469286"/>
            <a:ext cx="3222206" cy="484767"/>
          </a:xfrm>
          <a:prstGeom prst="bentConnector3">
            <a:avLst>
              <a:gd name="adj1" fmla="val 87617"/>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6200000" flipH="1">
            <a:off x="7982096" y="4309141"/>
            <a:ext cx="1290746" cy="880798"/>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2835349" y="5304091"/>
            <a:ext cx="6278913" cy="468000"/>
          </a:xfrm>
          <a:prstGeom prst="bentConnector3">
            <a:avLst>
              <a:gd name="adj1" fmla="val 81045"/>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4572000" y="5632606"/>
            <a:ext cx="4542262" cy="80686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187070" y="4501116"/>
            <a:ext cx="880798" cy="651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889358" y="4089991"/>
            <a:ext cx="297713" cy="0"/>
          </a:xfrm>
          <a:prstGeom prst="line">
            <a:avLst/>
          </a:prstGeom>
          <a:ln>
            <a:solidFill>
              <a:srgbClr val="C65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92500" lnSpcReduction="20000"/>
          </a:bodyPr>
          <a:lstStyle/>
          <a:p>
            <a:pPr marL="285750" indent="-285750">
              <a:lnSpc>
                <a:spcPct val="150000"/>
              </a:lnSpc>
              <a:defRPr sz="2000"/>
            </a:pPr>
            <a:r>
              <a:rPr dirty="0" err="1"/>
              <a:t>Riceverai</a:t>
            </a:r>
            <a:r>
              <a:rPr dirty="0"/>
              <a:t> </a:t>
            </a:r>
            <a:r>
              <a:rPr dirty="0" err="1"/>
              <a:t>un'e</a:t>
            </a:r>
            <a:r>
              <a:rPr dirty="0"/>
              <a:t>-mail </a:t>
            </a:r>
            <a:r>
              <a:rPr lang="it-IT" sz="2100" dirty="0"/>
              <a:t>di conferma della registrazione, con i passi operativi per creare la password di accesso all’account </a:t>
            </a:r>
            <a:r>
              <a:rPr dirty="0" smtClean="0">
                <a:solidFill>
                  <a:schemeClr val="tx1"/>
                </a:solidFill>
              </a:rPr>
              <a:t>(</a:t>
            </a:r>
            <a:r>
              <a:rPr dirty="0" err="1">
                <a:solidFill>
                  <a:schemeClr val="tx1"/>
                </a:solidFill>
              </a:rPr>
              <a:t>controlla</a:t>
            </a:r>
            <a:r>
              <a:rPr dirty="0">
                <a:solidFill>
                  <a:schemeClr val="tx1"/>
                </a:solidFill>
              </a:rPr>
              <a:t> </a:t>
            </a:r>
            <a:r>
              <a:rPr lang="it-IT" dirty="0" smtClean="0">
                <a:solidFill>
                  <a:schemeClr val="tx1"/>
                </a:solidFill>
              </a:rPr>
              <a:t>la </a:t>
            </a:r>
            <a:r>
              <a:rPr dirty="0" err="1" smtClean="0">
                <a:solidFill>
                  <a:schemeClr val="tx1"/>
                </a:solidFill>
              </a:rPr>
              <a:t>cartella</a:t>
            </a:r>
            <a:r>
              <a:rPr dirty="0" smtClean="0">
                <a:solidFill>
                  <a:schemeClr val="tx1"/>
                </a:solidFill>
              </a:rPr>
              <a:t> spa</a:t>
            </a:r>
            <a:r>
              <a:rPr lang="it-IT" dirty="0" smtClean="0">
                <a:solidFill>
                  <a:schemeClr val="tx1"/>
                </a:solidFill>
              </a:rPr>
              <a:t>m</a:t>
            </a:r>
            <a:r>
              <a:rPr dirty="0" smtClean="0">
                <a:solidFill>
                  <a:schemeClr val="tx1"/>
                </a:solidFill>
              </a:rPr>
              <a:t> </a:t>
            </a:r>
            <a:r>
              <a:rPr dirty="0">
                <a:solidFill>
                  <a:schemeClr val="tx1"/>
                </a:solidFill>
              </a:rPr>
              <a:t>se non </a:t>
            </a:r>
            <a:r>
              <a:rPr lang="it-IT" dirty="0" smtClean="0">
                <a:solidFill>
                  <a:schemeClr val="tx1"/>
                </a:solidFill>
              </a:rPr>
              <a:t>ricevi l’e-mail </a:t>
            </a:r>
            <a:r>
              <a:rPr dirty="0" err="1" smtClean="0">
                <a:solidFill>
                  <a:schemeClr val="tx1"/>
                </a:solidFill>
              </a:rPr>
              <a:t>entro</a:t>
            </a:r>
            <a:r>
              <a:rPr dirty="0" smtClean="0">
                <a:solidFill>
                  <a:schemeClr val="tx1"/>
                </a:solidFill>
              </a:rPr>
              <a:t> </a:t>
            </a:r>
            <a:r>
              <a:rPr dirty="0">
                <a:solidFill>
                  <a:schemeClr val="tx1"/>
                </a:solidFill>
              </a:rPr>
              <a:t>10-15 </a:t>
            </a:r>
            <a:r>
              <a:rPr dirty="0" err="1">
                <a:solidFill>
                  <a:schemeClr val="tx1"/>
                </a:solidFill>
              </a:rPr>
              <a:t>minuti</a:t>
            </a:r>
            <a:r>
              <a:rPr dirty="0">
                <a:solidFill>
                  <a:schemeClr val="tx1"/>
                </a:solidFill>
              </a:rPr>
              <a:t>)</a:t>
            </a:r>
            <a:endParaRPr sz="2000" dirty="0">
              <a:solidFill>
                <a:schemeClr val="tx1"/>
              </a:solidFill>
            </a:endParaRPr>
          </a:p>
          <a:p>
            <a:pPr lvl="1">
              <a:lnSpc>
                <a:spcPct val="150000"/>
              </a:lnSpc>
              <a:defRPr sz="2100"/>
            </a:pPr>
            <a:r>
              <a:rPr dirty="0">
                <a:solidFill>
                  <a:srgbClr val="C65094"/>
                </a:solidFill>
              </a:rPr>
              <a:t>Se </a:t>
            </a:r>
            <a:r>
              <a:rPr lang="nl-BE" dirty="0">
                <a:solidFill>
                  <a:srgbClr val="C65094"/>
                </a:solidFill>
              </a:rPr>
              <a:t>dopo 10 minuti </a:t>
            </a:r>
            <a:r>
              <a:rPr dirty="0" smtClean="0">
                <a:solidFill>
                  <a:srgbClr val="C65094"/>
                </a:solidFill>
              </a:rPr>
              <a:t>non </a:t>
            </a:r>
            <a:r>
              <a:rPr lang="it-IT" sz="2100" dirty="0">
                <a:solidFill>
                  <a:srgbClr val="C65094"/>
                </a:solidFill>
              </a:rPr>
              <a:t>hai ancora </a:t>
            </a:r>
            <a:r>
              <a:rPr dirty="0" err="1" smtClean="0">
                <a:solidFill>
                  <a:srgbClr val="C65094"/>
                </a:solidFill>
              </a:rPr>
              <a:t>ricevuto</a:t>
            </a:r>
            <a:r>
              <a:rPr dirty="0" smtClean="0">
                <a:solidFill>
                  <a:srgbClr val="C65094"/>
                </a:solidFill>
              </a:rPr>
              <a:t> </a:t>
            </a:r>
            <a:r>
              <a:rPr dirty="0" err="1" smtClean="0">
                <a:solidFill>
                  <a:srgbClr val="C65094"/>
                </a:solidFill>
              </a:rPr>
              <a:t>l'e</a:t>
            </a:r>
            <a:r>
              <a:rPr dirty="0" smtClean="0">
                <a:solidFill>
                  <a:srgbClr val="C65094"/>
                </a:solidFill>
              </a:rPr>
              <a:t>-mail, </a:t>
            </a:r>
            <a:r>
              <a:rPr dirty="0" err="1" smtClean="0">
                <a:solidFill>
                  <a:srgbClr val="FF0000"/>
                </a:solidFill>
                <a:hlinkClick r:id="rId3"/>
              </a:rPr>
              <a:t>contatta</a:t>
            </a:r>
            <a:r>
              <a:rPr lang="it-IT" dirty="0" smtClean="0">
                <a:solidFill>
                  <a:srgbClr val="FF0000"/>
                </a:solidFill>
                <a:hlinkClick r:id="rId3"/>
              </a:rPr>
              <a:t> </a:t>
            </a:r>
            <a:r>
              <a:rPr dirty="0" err="1" smtClean="0">
                <a:hlinkClick r:id="rId3"/>
              </a:rPr>
              <a:t>il</a:t>
            </a:r>
            <a:r>
              <a:rPr dirty="0" smtClean="0">
                <a:hlinkClick r:id="rId3"/>
              </a:rPr>
              <a:t> </a:t>
            </a:r>
            <a:r>
              <a:rPr lang="it-IT" dirty="0" smtClean="0">
                <a:hlinkClick r:id="rId3"/>
              </a:rPr>
              <a:t>supporto </a:t>
            </a:r>
            <a:r>
              <a:rPr dirty="0" err="1" smtClean="0">
                <a:hlinkClick r:id="rId3"/>
              </a:rPr>
              <a:t>esterno</a:t>
            </a:r>
            <a:r>
              <a:rPr dirty="0" smtClean="0">
                <a:hlinkClick r:id="rId3"/>
              </a:rPr>
              <a:t> </a:t>
            </a:r>
            <a:r>
              <a:rPr dirty="0">
                <a:hlinkClick r:id="rId3"/>
              </a:rPr>
              <a:t>di EU Login </a:t>
            </a:r>
            <a:endParaRPr sz="2100" dirty="0"/>
          </a:p>
          <a:p>
            <a:pPr lvl="1">
              <a:lnSpc>
                <a:spcPct val="150000"/>
              </a:lnSpc>
              <a:defRPr sz="2100">
                <a:solidFill>
                  <a:srgbClr val="C65094"/>
                </a:solidFill>
              </a:defRPr>
            </a:pPr>
            <a:r>
              <a:rPr dirty="0"/>
              <a:t>Si </a:t>
            </a:r>
            <a:r>
              <a:rPr dirty="0" err="1"/>
              <a:t>prega</a:t>
            </a:r>
            <a:r>
              <a:rPr dirty="0"/>
              <a:t> di </a:t>
            </a:r>
            <a:r>
              <a:rPr dirty="0" err="1"/>
              <a:t>notare</a:t>
            </a:r>
            <a:r>
              <a:rPr dirty="0"/>
              <a:t> </a:t>
            </a:r>
            <a:r>
              <a:rPr dirty="0" err="1"/>
              <a:t>che</a:t>
            </a:r>
            <a:r>
              <a:rPr dirty="0"/>
              <a:t> per </a:t>
            </a:r>
            <a:r>
              <a:rPr lang="it-IT" dirty="0" smtClean="0"/>
              <a:t>ricevere </a:t>
            </a:r>
            <a:r>
              <a:rPr dirty="0" err="1" smtClean="0"/>
              <a:t>l'e</a:t>
            </a:r>
            <a:r>
              <a:rPr dirty="0" smtClean="0"/>
              <a:t>-mail </a:t>
            </a:r>
            <a:r>
              <a:rPr dirty="0" err="1" smtClean="0"/>
              <a:t>potrebb</a:t>
            </a:r>
            <a:r>
              <a:rPr sz="2100" dirty="0" err="1">
                <a:solidFill>
                  <a:srgbClr val="C65094"/>
                </a:solidFill>
              </a:rPr>
              <a:t>e</a:t>
            </a:r>
            <a:r>
              <a:rPr lang="it-IT" sz="2100" dirty="0">
                <a:solidFill>
                  <a:srgbClr val="C65094"/>
                </a:solidFill>
              </a:rPr>
              <a:t>ro</a:t>
            </a:r>
            <a:r>
              <a:rPr sz="2100" dirty="0">
                <a:solidFill>
                  <a:srgbClr val="C65094"/>
                </a:solidFill>
              </a:rPr>
              <a:t> </a:t>
            </a:r>
            <a:r>
              <a:rPr dirty="0" err="1"/>
              <a:t>occorrere</a:t>
            </a:r>
            <a:r>
              <a:rPr dirty="0"/>
              <a:t> </a:t>
            </a:r>
            <a:r>
              <a:rPr dirty="0" err="1"/>
              <a:t>tra</a:t>
            </a:r>
            <a:r>
              <a:rPr dirty="0"/>
              <a:t> </a:t>
            </a:r>
            <a:r>
              <a:rPr dirty="0" err="1"/>
              <a:t>i</a:t>
            </a:r>
            <a:r>
              <a:rPr dirty="0"/>
              <a:t> 2 e </a:t>
            </a:r>
            <a:r>
              <a:rPr dirty="0" err="1"/>
              <a:t>i</a:t>
            </a:r>
            <a:r>
              <a:rPr dirty="0"/>
              <a:t> 10 </a:t>
            </a:r>
            <a:r>
              <a:rPr dirty="0" err="1"/>
              <a:t>minuti</a:t>
            </a:r>
            <a:r>
              <a:rPr b="1" dirty="0"/>
              <a:t>.</a:t>
            </a:r>
            <a:endParaRPr sz="2100" b="1" dirty="0">
              <a:solidFill>
                <a:srgbClr val="C65094"/>
              </a:solidFill>
            </a:endParaRPr>
          </a:p>
          <a:p>
            <a:pPr marL="285750" indent="-285750">
              <a:lnSpc>
                <a:spcPct val="150000"/>
              </a:lnSpc>
              <a:defRPr sz="2000"/>
            </a:pPr>
            <a:r>
              <a:rPr dirty="0" err="1"/>
              <a:t>Segui</a:t>
            </a:r>
            <a:r>
              <a:rPr dirty="0"/>
              <a:t> le </a:t>
            </a:r>
            <a:r>
              <a:rPr dirty="0" err="1"/>
              <a:t>istruzioni</a:t>
            </a:r>
            <a:r>
              <a:rPr dirty="0"/>
              <a:t> </a:t>
            </a:r>
            <a:r>
              <a:rPr dirty="0" err="1"/>
              <a:t>contenute</a:t>
            </a:r>
            <a:r>
              <a:rPr dirty="0"/>
              <a:t> </a:t>
            </a:r>
            <a:r>
              <a:rPr dirty="0" err="1"/>
              <a:t>nell'e</a:t>
            </a:r>
            <a:r>
              <a:rPr dirty="0"/>
              <a:t>-mail e </a:t>
            </a:r>
            <a:r>
              <a:rPr dirty="0" err="1"/>
              <a:t>clicca</a:t>
            </a:r>
            <a:r>
              <a:rPr dirty="0"/>
              <a:t> </a:t>
            </a:r>
            <a:r>
              <a:rPr dirty="0" err="1"/>
              <a:t>sul</a:t>
            </a:r>
            <a:r>
              <a:rPr dirty="0"/>
              <a:t> link </a:t>
            </a:r>
            <a:r>
              <a:rPr dirty="0" err="1"/>
              <a:t>ricevuto</a:t>
            </a:r>
            <a:r>
              <a:rPr dirty="0"/>
              <a:t>.</a:t>
            </a:r>
            <a:endParaRPr sz="2000" dirty="0"/>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1885507" y="2736112"/>
            <a:ext cx="5961321" cy="70883"/>
          </a:xfrm>
          <a:prstGeom prst="bentConnector3">
            <a:avLst>
              <a:gd name="adj1" fmla="val 50000"/>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Creazione del tuo account EU Login</a:t>
            </a:r>
            <a:endParaRPr sz="3600"/>
          </a:p>
        </p:txBody>
      </p:sp>
    </p:spTree>
    <p:extLst>
      <p:ext uri="{BB962C8B-B14F-4D97-AF65-F5344CB8AC3E}">
        <p14:creationId xmlns:p14="http://schemas.microsoft.com/office/powerpoint/2010/main" val="3783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a:bodyPr>
          <a:lstStyle/>
          <a:p>
            <a:pPr marL="0" indent="0">
              <a:buNone/>
              <a:defRPr sz="2000"/>
            </a:pPr>
            <a:r>
              <a:rPr dirty="0"/>
              <a:t>Si </a:t>
            </a:r>
            <a:r>
              <a:rPr dirty="0" err="1"/>
              <a:t>prega</a:t>
            </a:r>
            <a:r>
              <a:rPr dirty="0"/>
              <a:t> di </a:t>
            </a:r>
            <a:r>
              <a:rPr dirty="0" err="1"/>
              <a:t>selezionare</a:t>
            </a:r>
            <a:r>
              <a:rPr b="1" dirty="0"/>
              <a:t> </a:t>
            </a:r>
            <a:r>
              <a:rPr b="1" dirty="0" err="1"/>
              <a:t>una</a:t>
            </a:r>
            <a:r>
              <a:rPr b="1" dirty="0"/>
              <a:t> password </a:t>
            </a:r>
            <a:r>
              <a:rPr dirty="0"/>
              <a:t>e di </a:t>
            </a:r>
            <a:r>
              <a:rPr b="1" dirty="0" err="1"/>
              <a:t>confermarla</a:t>
            </a:r>
            <a:r>
              <a:rPr dirty="0"/>
              <a:t>.</a:t>
            </a:r>
            <a:endParaRPr sz="2000" dirty="0"/>
          </a:p>
          <a:p>
            <a:pPr marL="0" indent="0">
              <a:buNone/>
            </a:pPr>
            <a:endParaRPr sz="2000" dirty="0"/>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rPr dirty="0" err="1" smtClean="0"/>
              <a:t>Digita</a:t>
            </a:r>
            <a:r>
              <a:rPr lang="it-IT" dirty="0" smtClean="0"/>
              <a:t> </a:t>
            </a:r>
            <a:r>
              <a:rPr dirty="0" smtClean="0"/>
              <a:t>la </a:t>
            </a:r>
            <a:r>
              <a:rPr dirty="0"/>
              <a:t>password </a:t>
            </a:r>
            <a:r>
              <a:rPr dirty="0" err="1"/>
              <a:t>che</a:t>
            </a:r>
            <a:r>
              <a:rPr dirty="0"/>
              <a:t> </a:t>
            </a:r>
            <a:r>
              <a:rPr dirty="0" err="1" smtClean="0"/>
              <a:t>desider</a:t>
            </a:r>
            <a:r>
              <a:rPr lang="it-IT" dirty="0" smtClean="0"/>
              <a:t>i </a:t>
            </a:r>
            <a:r>
              <a:rPr dirty="0" err="1" smtClean="0"/>
              <a:t>utilizzare</a:t>
            </a:r>
            <a:r>
              <a:rPr dirty="0" smtClean="0"/>
              <a:t> </a:t>
            </a:r>
            <a:r>
              <a:rPr dirty="0" err="1"/>
              <a:t>nel</a:t>
            </a:r>
            <a:r>
              <a:rPr dirty="0"/>
              <a:t> campo "Nuova password</a:t>
            </a:r>
            <a:r>
              <a:rPr dirty="0" smtClean="0"/>
              <a:t>"</a:t>
            </a:r>
            <a:r>
              <a:rPr lang="it-IT" dirty="0" smtClean="0"/>
              <a:t>,</a:t>
            </a:r>
            <a:r>
              <a:rPr dirty="0" smtClean="0"/>
              <a:t> </a:t>
            </a:r>
            <a:r>
              <a:rPr dirty="0" err="1"/>
              <a:t>seguendo</a:t>
            </a:r>
            <a:r>
              <a:rPr dirty="0"/>
              <a:t> le </a:t>
            </a:r>
            <a:r>
              <a:rPr dirty="0" err="1"/>
              <a:t>istruzioni</a:t>
            </a:r>
            <a:r>
              <a:rPr dirty="0"/>
              <a:t> </a:t>
            </a:r>
            <a:r>
              <a:rPr dirty="0" err="1"/>
              <a:t>sulla</a:t>
            </a:r>
            <a:r>
              <a:rPr dirty="0"/>
              <a:t> </a:t>
            </a:r>
            <a:r>
              <a:rPr dirty="0" err="1"/>
              <a:t>pagina</a:t>
            </a:r>
            <a:r>
              <a:rPr dirty="0"/>
              <a:t>.</a:t>
            </a:r>
          </a:p>
          <a:p>
            <a:pPr marL="457200" lvl="1" indent="0">
              <a:buNone/>
            </a:pPr>
            <a:endParaRPr sz="1800" dirty="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rPr dirty="0" err="1" smtClean="0"/>
              <a:t>Digita</a:t>
            </a:r>
            <a:r>
              <a:rPr lang="it-IT" dirty="0" smtClean="0"/>
              <a:t> </a:t>
            </a:r>
            <a:r>
              <a:rPr dirty="0" err="1" smtClean="0"/>
              <a:t>nuovamente</a:t>
            </a:r>
            <a:r>
              <a:rPr dirty="0" smtClean="0"/>
              <a:t> </a:t>
            </a:r>
            <a:r>
              <a:rPr dirty="0"/>
              <a:t>la password </a:t>
            </a:r>
            <a:r>
              <a:rPr lang="it-IT" dirty="0" smtClean="0"/>
              <a:t>in </a:t>
            </a:r>
            <a:r>
              <a:rPr dirty="0" smtClean="0"/>
              <a:t>"</a:t>
            </a:r>
            <a:r>
              <a:rPr dirty="0" err="1" smtClean="0"/>
              <a:t>Conferma</a:t>
            </a:r>
            <a:r>
              <a:rPr dirty="0" smtClean="0"/>
              <a:t> </a:t>
            </a:r>
            <a:r>
              <a:rPr dirty="0" err="1"/>
              <a:t>nuova</a:t>
            </a:r>
            <a:r>
              <a:rPr dirty="0"/>
              <a:t> password" e </a:t>
            </a:r>
            <a:r>
              <a:rPr dirty="0" err="1" smtClean="0"/>
              <a:t>clicca</a:t>
            </a:r>
            <a:r>
              <a:rPr lang="it-IT" dirty="0" smtClean="0"/>
              <a:t> </a:t>
            </a:r>
            <a:r>
              <a:rPr dirty="0" err="1" smtClean="0"/>
              <a:t>su</a:t>
            </a:r>
            <a:r>
              <a:rPr dirty="0" smtClean="0"/>
              <a:t> </a:t>
            </a:r>
            <a:r>
              <a:rPr dirty="0"/>
              <a:t>"</a:t>
            </a:r>
            <a:r>
              <a:rPr dirty="0" err="1"/>
              <a:t>Invia</a:t>
            </a:r>
            <a:r>
              <a:rPr dirty="0"/>
              <a:t>".</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Creazione del tuo account EU Login</a:t>
            </a:r>
            <a:endParaRPr sz="3600"/>
          </a:p>
        </p:txBody>
      </p:sp>
      <p:cxnSp>
        <p:nvCxnSpPr>
          <p:cNvPr id="4" name="Elbow Connector 3"/>
          <p:cNvCxnSpPr/>
          <p:nvPr/>
        </p:nvCxnSpPr>
        <p:spPr>
          <a:xfrm>
            <a:off x="6712688" y="3260651"/>
            <a:ext cx="1569163" cy="182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627628" y="3805646"/>
            <a:ext cx="1654223" cy="302976"/>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4309730" y="4366437"/>
            <a:ext cx="3972121" cy="11341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7D9AADD4-F615-91C6-A167-703C38B4EBCF}"/>
              </a:ext>
            </a:extLst>
          </p:cNvPr>
          <p:cNvSpPr>
            <a:spLocks noGrp="1"/>
          </p:cNvSpPr>
          <p:nvPr/>
        </p:nvSpPr>
        <p:spPr>
          <a:xfrm>
            <a:off x="473733" y="2350425"/>
            <a:ext cx="6384804" cy="291044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È quindi possibile cliccare su "Proceed" o "Login"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Se all'inizio della fase 1 sei registrato da Europass (invece di utilizzare il link diretto EU Login), puoi leggere un messaggio "" Nessun dispositivo mobile trovato. Per registrare un dispositivo mobile, andare al mio account". Si tratta di una situazione normale, non panica.</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È possibile chiudere questa pagina e passare alla fase 2. </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58F18ED-EACC-8A51-06AC-604662113EF3}"/>
              </a:ext>
            </a:extLst>
          </p:cNvPr>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600">
                <a:ln>
                  <a:noFill/>
                </a:ln>
                <a:solidFill>
                  <a:prstClr val="white"/>
                </a:solidFill>
                <a:effectLst/>
                <a:uLnTx/>
                <a:uFillTx/>
                <a:latin typeface="Calibri" panose="020F0502020204030204"/>
              </a:defRPr>
            </a:pPr>
            <a:r>
              <a:rPr kumimoji="0" sz="3600" b="0" i="0" u="none" strike="noStrike" kern="1200" cap="none" spc="0" normalizeH="0" baseline="0" noProof="0">
                <a:ln>
                  <a:noFill/>
                </a:ln>
                <a:solidFill>
                  <a:prstClr val="white"/>
                </a:solidFill>
                <a:effectLst/>
                <a:uLnTx/>
                <a:uFillTx/>
                <a:latin typeface="Calibri" panose="020F0502020204030204"/>
                <a:ea typeface="+mn-ea"/>
                <a:cs typeface="+mn-cs"/>
              </a:rPr>
              <a:t>Creazione del tuo account EU Login</a:t>
            </a:r>
          </a:p>
        </p:txBody>
      </p:sp>
      <p:pic>
        <p:nvPicPr>
          <p:cNvPr id="6" name="Imagen 13" descr="Interfaz de usuario gráfica, Aplicación  Descripción generada automáticamente">
            <a:extLst>
              <a:ext uri="{FF2B5EF4-FFF2-40B4-BE49-F238E27FC236}">
                <a16:creationId xmlns:a16="http://schemas.microsoft.com/office/drawing/2014/main" id="{DD5C3A30-2FBA-5CCF-6DDB-430CA1BCDB28}"/>
              </a:ext>
            </a:extLst>
          </p:cNvPr>
          <p:cNvPicPr>
            <a:picLocks noChangeAspect="1"/>
          </p:cNvPicPr>
          <p:nvPr/>
        </p:nvPicPr>
        <p:blipFill>
          <a:blip r:embed="rId2"/>
          <a:stretch>
            <a:fillRect/>
          </a:stretch>
        </p:blipFill>
        <p:spPr>
          <a:xfrm>
            <a:off x="7152468" y="2531441"/>
            <a:ext cx="4654656" cy="2531289"/>
          </a:xfrm>
          <a:prstGeom prst="rect">
            <a:avLst/>
          </a:prstGeom>
        </p:spPr>
      </p:pic>
    </p:spTree>
    <p:extLst>
      <p:ext uri="{BB962C8B-B14F-4D97-AF65-F5344CB8AC3E}">
        <p14:creationId xmlns:p14="http://schemas.microsoft.com/office/powerpoint/2010/main" val="48631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pPr>
              <a:defRPr sz="2000"/>
            </a:pPr>
            <a:r>
              <a:rPr dirty="0" err="1"/>
              <a:t>L'app</a:t>
            </a:r>
            <a:r>
              <a:rPr dirty="0"/>
              <a:t> mobile EU Login </a:t>
            </a:r>
            <a:r>
              <a:rPr dirty="0" err="1"/>
              <a:t>può</a:t>
            </a:r>
            <a:r>
              <a:rPr dirty="0"/>
              <a:t> </a:t>
            </a:r>
            <a:r>
              <a:rPr dirty="0" err="1"/>
              <a:t>essere</a:t>
            </a:r>
            <a:r>
              <a:rPr dirty="0"/>
              <a:t> </a:t>
            </a:r>
            <a:r>
              <a:rPr dirty="0" err="1"/>
              <a:t>installata</a:t>
            </a:r>
            <a:r>
              <a:rPr dirty="0"/>
              <a:t> </a:t>
            </a:r>
            <a:r>
              <a:rPr dirty="0" err="1"/>
              <a:t>tramite</a:t>
            </a:r>
            <a:endParaRPr dirty="0"/>
          </a:p>
          <a:p>
            <a:pPr lvl="1">
              <a:defRPr sz="2000">
                <a:solidFill>
                  <a:srgbClr val="C65094"/>
                </a:solidFill>
              </a:defRPr>
            </a:pPr>
            <a:r>
              <a:rPr dirty="0"/>
              <a:t>Google Play Store (Android), </a:t>
            </a:r>
            <a:endParaRPr sz="2000" dirty="0">
              <a:solidFill>
                <a:srgbClr val="C65094"/>
              </a:solidFill>
            </a:endParaRPr>
          </a:p>
          <a:p>
            <a:pPr lvl="1">
              <a:defRPr sz="2000">
                <a:solidFill>
                  <a:srgbClr val="C65094"/>
                </a:solidFill>
              </a:defRPr>
            </a:pPr>
            <a:r>
              <a:rPr dirty="0" err="1"/>
              <a:t>l'App</a:t>
            </a:r>
            <a:r>
              <a:rPr dirty="0"/>
              <a:t> Store (iOS), </a:t>
            </a:r>
            <a:r>
              <a:rPr dirty="0" err="1"/>
              <a:t>oppure</a:t>
            </a:r>
            <a:r>
              <a:rPr dirty="0"/>
              <a:t> </a:t>
            </a:r>
            <a:endParaRPr sz="2000" dirty="0">
              <a:solidFill>
                <a:srgbClr val="C65094"/>
              </a:solidFill>
            </a:endParaRPr>
          </a:p>
          <a:p>
            <a:pPr lvl="1">
              <a:defRPr sz="2000">
                <a:solidFill>
                  <a:srgbClr val="C65094"/>
                </a:solidFill>
              </a:defRPr>
            </a:pPr>
            <a:r>
              <a:rPr dirty="0"/>
              <a:t>Windows Store (Windows Phone).</a:t>
            </a:r>
          </a:p>
          <a:p>
            <a:pPr marL="457200" lvl="1" indent="0">
              <a:buNone/>
            </a:pPr>
            <a:endParaRPr sz="2000" dirty="0">
              <a:solidFill>
                <a:srgbClr val="C65094"/>
              </a:solidFill>
            </a:endParaRPr>
          </a:p>
          <a:p>
            <a:pPr>
              <a:defRPr sz="2000"/>
            </a:pPr>
            <a:r>
              <a:rPr dirty="0"/>
              <a:t>Per far </a:t>
            </a:r>
            <a:r>
              <a:rPr dirty="0" err="1"/>
              <a:t>funzionare</a:t>
            </a:r>
            <a:r>
              <a:rPr dirty="0"/>
              <a:t> </a:t>
            </a:r>
            <a:r>
              <a:rPr dirty="0" err="1"/>
              <a:t>correttamente</a:t>
            </a:r>
            <a:r>
              <a:rPr dirty="0"/>
              <a:t> </a:t>
            </a:r>
            <a:r>
              <a:rPr dirty="0" err="1"/>
              <a:t>l'app</a:t>
            </a:r>
            <a:r>
              <a:rPr dirty="0"/>
              <a:t> </a:t>
            </a:r>
            <a:r>
              <a:rPr dirty="0" err="1"/>
              <a:t>avrai</a:t>
            </a:r>
            <a:r>
              <a:rPr dirty="0"/>
              <a:t> </a:t>
            </a:r>
            <a:r>
              <a:rPr dirty="0" err="1"/>
              <a:t>bisogno</a:t>
            </a:r>
            <a:r>
              <a:rPr dirty="0"/>
              <a:t> </a:t>
            </a:r>
            <a:endParaRPr sz="2000" dirty="0"/>
          </a:p>
          <a:p>
            <a:pPr lvl="1">
              <a:defRPr sz="2000">
                <a:solidFill>
                  <a:srgbClr val="C65094"/>
                </a:solidFill>
              </a:defRPr>
            </a:pPr>
            <a:r>
              <a:rPr sz="2000" dirty="0">
                <a:solidFill>
                  <a:srgbClr val="C65094"/>
                </a:solidFill>
              </a:rPr>
              <a:t>un </a:t>
            </a:r>
            <a:r>
              <a:rPr lang="it-IT" sz="2000" dirty="0" smtClean="0">
                <a:solidFill>
                  <a:srgbClr val="C65094"/>
                </a:solidFill>
              </a:rPr>
              <a:t>PC</a:t>
            </a:r>
            <a:r>
              <a:rPr sz="2000" dirty="0" smtClean="0">
                <a:solidFill>
                  <a:srgbClr val="C65094"/>
                </a:solidFill>
              </a:rPr>
              <a:t>/computer </a:t>
            </a:r>
            <a:r>
              <a:rPr sz="2000" dirty="0" err="1">
                <a:solidFill>
                  <a:srgbClr val="C65094"/>
                </a:solidFill>
              </a:rPr>
              <a:t>portatile</a:t>
            </a:r>
            <a:endParaRPr sz="2000" dirty="0">
              <a:solidFill>
                <a:srgbClr val="C65094"/>
              </a:solidFill>
            </a:endParaRPr>
          </a:p>
          <a:p>
            <a:pPr lvl="1">
              <a:defRPr sz="2000">
                <a:solidFill>
                  <a:srgbClr val="C65094"/>
                </a:solidFill>
              </a:defRPr>
            </a:pPr>
            <a:r>
              <a:rPr dirty="0" err="1"/>
              <a:t>il</a:t>
            </a:r>
            <a:r>
              <a:rPr dirty="0"/>
              <a:t> </a:t>
            </a:r>
            <a:r>
              <a:rPr dirty="0" err="1"/>
              <a:t>tuo</a:t>
            </a:r>
            <a:r>
              <a:rPr dirty="0"/>
              <a:t> </a:t>
            </a:r>
            <a:r>
              <a:rPr dirty="0" err="1"/>
              <a:t>dispositivo</a:t>
            </a:r>
            <a:r>
              <a:rPr dirty="0"/>
              <a:t> mobile</a:t>
            </a:r>
          </a:p>
          <a:p>
            <a:pPr lvl="1"/>
            <a:endParaRPr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dirty="0" err="1"/>
              <a:t>Scarica</a:t>
            </a:r>
            <a:r>
              <a:rPr dirty="0"/>
              <a:t> </a:t>
            </a:r>
            <a:r>
              <a:rPr dirty="0" err="1"/>
              <a:t>l'app</a:t>
            </a:r>
            <a:r>
              <a:rPr dirty="0"/>
              <a:t> </a:t>
            </a:r>
            <a:r>
              <a:rPr lang="it-IT" dirty="0" smtClean="0"/>
              <a:t>EU Login Mobile sul </a:t>
            </a:r>
            <a:r>
              <a:rPr dirty="0" err="1" smtClean="0"/>
              <a:t>tuo</a:t>
            </a:r>
            <a:r>
              <a:rPr dirty="0" smtClean="0"/>
              <a:t> </a:t>
            </a:r>
            <a:r>
              <a:rPr dirty="0" err="1" smtClean="0"/>
              <a:t>telefono</a:t>
            </a:r>
            <a:endParaRPr sz="2800" dirty="0">
              <a:solidFill>
                <a:srgbClr val="FF0000"/>
              </a:solidFill>
            </a:endParaRPr>
          </a:p>
        </p:txBody>
      </p:sp>
      <p:sp>
        <p:nvSpPr>
          <p:cNvPr id="8" name="Rectangle 7"/>
          <p:cNvSpPr/>
          <p:nvPr/>
        </p:nvSpPr>
        <p:spPr>
          <a:xfrm>
            <a:off x="493200" y="1029600"/>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Aggiunta di un'autenticazione a due fattori</a:t>
            </a:r>
            <a:endParaRPr sz="36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58397"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639"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4923" y="4689813"/>
            <a:ext cx="1103311" cy="1103311"/>
          </a:xfrm>
          <a:prstGeom prst="rect">
            <a:avLst/>
          </a:prstGeom>
        </p:spPr>
      </p:pic>
      <p:sp>
        <p:nvSpPr>
          <p:cNvPr id="9" name="Rectangle 8"/>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Fase</a:t>
            </a:r>
            <a:r>
              <a:rPr dirty="0"/>
              <a:t> </a:t>
            </a:r>
            <a:r>
              <a:rPr lang="it-IT" dirty="0" smtClean="0"/>
              <a:t>2</a:t>
            </a:r>
            <a:endParaRPr dirty="0"/>
          </a:p>
        </p:txBody>
      </p:sp>
    </p:spTree>
    <p:extLst>
      <p:ext uri="{BB962C8B-B14F-4D97-AF65-F5344CB8AC3E}">
        <p14:creationId xmlns:p14="http://schemas.microsoft.com/office/powerpoint/2010/main" val="1141899884"/>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801E1-2D49-4781-BDD7-D80FA9F6BFA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a230dd3-5426-44e9-972e-c86e457e3d31"/>
    <ds:schemaRef ds:uri="http://purl.org/dc/elements/1.1/"/>
    <ds:schemaRef ds:uri="http://schemas.microsoft.com/office/2006/metadata/properties"/>
    <ds:schemaRef ds:uri="0c869d80-d99c-4dac-b26b-cbbc56b0e91c"/>
    <ds:schemaRef ds:uri="http://www.w3.org/XML/1998/namespace"/>
    <ds:schemaRef ds:uri="http://purl.org/dc/dcmitype/"/>
  </ds:schemaRefs>
</ds:datastoreItem>
</file>

<file path=customXml/itemProps2.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D44BC-B284-458B-81B4-67EC77E0CB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1426</Words>
  <Application>Microsoft Office PowerPoint</Application>
  <PresentationFormat>Widescreen</PresentationFormat>
  <Paragraphs>150</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EC Square Sans Pro</vt:lpstr>
      <vt:lpstr>Noto Sans SemBd</vt:lpstr>
      <vt:lpstr>Open Sans</vt:lpstr>
      <vt:lpstr>Open Sans Light</vt:lpstr>
      <vt:lpstr>Wingdings</vt:lpstr>
      <vt:lpstr>Storyboard Layouts</vt:lpstr>
      <vt:lpstr>1_Storyboard Layouts</vt:lpstr>
      <vt:lpstr>PowerPoint Presentation</vt:lpstr>
      <vt:lpstr>PowerPoint Presentation</vt:lpstr>
      <vt:lpstr>PowerPoint Presentation</vt:lpstr>
      <vt:lpstr>Creare il tuo account EU Login per accedere a Europass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Informazioni supplementari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2021-12-07T15:57:33Z</dcterms:created>
  <dcterms:modified xsi:type="dcterms:W3CDTF">2022-04-25T03:13:34Z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ies>
</file>